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5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7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8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9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10.xml" ContentType="application/vnd.openxmlformats-officedocument.theme+xml"/>
  <Override PartName="/ppt/slideLayouts/slideLayout25.xml" ContentType="application/vnd.openxmlformats-officedocument.presentationml.slideLayout+xml"/>
  <Override PartName="/ppt/theme/theme11.xml" ContentType="application/vnd.openxmlformats-officedocument.theme+xml"/>
  <Override PartName="/ppt/slideLayouts/slideLayout26.xml" ContentType="application/vnd.openxmlformats-officedocument.presentationml.slideLayout+xml"/>
  <Override PartName="/ppt/theme/theme1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1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1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15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16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17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18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theme/theme2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32" r:id="rId4"/>
    <p:sldMasterId id="2147483670" r:id="rId5"/>
    <p:sldMasterId id="2147483678" r:id="rId6"/>
    <p:sldMasterId id="2147483676" r:id="rId7"/>
    <p:sldMasterId id="2147483684" r:id="rId8"/>
    <p:sldMasterId id="2147483681" r:id="rId9"/>
    <p:sldMasterId id="2147483715" r:id="rId10"/>
    <p:sldMasterId id="2147483697" r:id="rId11"/>
    <p:sldMasterId id="2147483700" r:id="rId12"/>
    <p:sldMasterId id="2147483712" r:id="rId13"/>
    <p:sldMasterId id="2147483689" r:id="rId14"/>
    <p:sldMasterId id="2147483687" r:id="rId15"/>
    <p:sldMasterId id="2147483718" r:id="rId16"/>
    <p:sldMasterId id="2147483694" r:id="rId17"/>
    <p:sldMasterId id="2147483691" r:id="rId18"/>
    <p:sldMasterId id="2147483703" r:id="rId19"/>
    <p:sldMasterId id="2147483706" r:id="rId20"/>
    <p:sldMasterId id="2147483709" r:id="rId21"/>
    <p:sldMasterId id="2147483662" r:id="rId22"/>
  </p:sldMasterIdLst>
  <p:notesMasterIdLst>
    <p:notesMasterId r:id="rId66"/>
  </p:notesMasterIdLst>
  <p:handoutMasterIdLst>
    <p:handoutMasterId r:id="rId67"/>
  </p:handoutMasterIdLst>
  <p:sldIdLst>
    <p:sldId id="834" r:id="rId23"/>
    <p:sldId id="644" r:id="rId24"/>
    <p:sldId id="850" r:id="rId25"/>
    <p:sldId id="851" r:id="rId26"/>
    <p:sldId id="654" r:id="rId27"/>
    <p:sldId id="878" r:id="rId28"/>
    <p:sldId id="874" r:id="rId29"/>
    <p:sldId id="879" r:id="rId30"/>
    <p:sldId id="880" r:id="rId31"/>
    <p:sldId id="875" r:id="rId32"/>
    <p:sldId id="876" r:id="rId33"/>
    <p:sldId id="877" r:id="rId34"/>
    <p:sldId id="653" r:id="rId35"/>
    <p:sldId id="737" r:id="rId36"/>
    <p:sldId id="869" r:id="rId37"/>
    <p:sldId id="738" r:id="rId38"/>
    <p:sldId id="852" r:id="rId39"/>
    <p:sldId id="853" r:id="rId40"/>
    <p:sldId id="870" r:id="rId41"/>
    <p:sldId id="868" r:id="rId42"/>
    <p:sldId id="854" r:id="rId43"/>
    <p:sldId id="855" r:id="rId44"/>
    <p:sldId id="856" r:id="rId45"/>
    <p:sldId id="857" r:id="rId46"/>
    <p:sldId id="871" r:id="rId47"/>
    <p:sldId id="858" r:id="rId48"/>
    <p:sldId id="860" r:id="rId49"/>
    <p:sldId id="861" r:id="rId50"/>
    <p:sldId id="862" r:id="rId51"/>
    <p:sldId id="863" r:id="rId52"/>
    <p:sldId id="881" r:id="rId53"/>
    <p:sldId id="882" r:id="rId54"/>
    <p:sldId id="883" r:id="rId55"/>
    <p:sldId id="884" r:id="rId56"/>
    <p:sldId id="885" r:id="rId57"/>
    <p:sldId id="886" r:id="rId58"/>
    <p:sldId id="887" r:id="rId59"/>
    <p:sldId id="888" r:id="rId60"/>
    <p:sldId id="864" r:id="rId61"/>
    <p:sldId id="865" r:id="rId62"/>
    <p:sldId id="866" r:id="rId63"/>
    <p:sldId id="867" r:id="rId64"/>
    <p:sldId id="712" r:id="rId65"/>
  </p:sldIdLst>
  <p:sldSz cx="10972800" cy="8229600" type="B4JIS"/>
  <p:notesSz cx="6858000" cy="9144000"/>
  <p:defaultTextStyle>
    <a:defPPr>
      <a:defRPr lang="en-US"/>
    </a:defPPr>
    <a:lvl1pPr marL="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1pPr>
    <a:lvl2pPr marL="54864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2pPr>
    <a:lvl3pPr marL="109728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3pPr>
    <a:lvl4pPr marL="164592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4pPr>
    <a:lvl5pPr marL="219456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44" userDrawn="1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767776"/>
    <a:srgbClr val="069596"/>
    <a:srgbClr val="F4F4F3"/>
    <a:srgbClr val="E9EAEA"/>
    <a:srgbClr val="F5F5F4"/>
    <a:srgbClr val="EBE9E9"/>
    <a:srgbClr val="FAFAFA"/>
    <a:srgbClr val="F57A63"/>
    <a:srgbClr val="A7A9AC"/>
    <a:srgbClr val="3E8B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517" autoAdjust="0"/>
    <p:restoredTop sz="93605" autoAdjust="0"/>
  </p:normalViewPr>
  <p:slideViewPr>
    <p:cSldViewPr snapToGrid="0" snapToObjects="1">
      <p:cViewPr>
        <p:scale>
          <a:sx n="130" d="100"/>
          <a:sy n="130" d="100"/>
        </p:scale>
        <p:origin x="1560" y="144"/>
      </p:cViewPr>
      <p:guideLst>
        <p:guide orient="horz" pos="2544"/>
        <p:guide pos="3456"/>
      </p:guideLst>
    </p:cSldViewPr>
  </p:slideViewPr>
  <p:outlineViewPr>
    <p:cViewPr>
      <p:scale>
        <a:sx n="33" d="100"/>
        <a:sy n="33" d="100"/>
      </p:scale>
      <p:origin x="0" y="-9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79" d="100"/>
          <a:sy n="79" d="100"/>
        </p:scale>
        <p:origin x="2416" y="21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4.xml"/><Relationship Id="rId21" Type="http://schemas.openxmlformats.org/officeDocument/2006/relationships/slideMaster" Target="slideMasters/slideMaster18.xml"/><Relationship Id="rId42" Type="http://schemas.openxmlformats.org/officeDocument/2006/relationships/slide" Target="slides/slide20.xml"/><Relationship Id="rId47" Type="http://schemas.openxmlformats.org/officeDocument/2006/relationships/slide" Target="slides/slide25.xml"/><Relationship Id="rId63" Type="http://schemas.openxmlformats.org/officeDocument/2006/relationships/slide" Target="slides/slide41.xml"/><Relationship Id="rId68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71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7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2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40" Type="http://schemas.openxmlformats.org/officeDocument/2006/relationships/slide" Target="slides/slide18.xml"/><Relationship Id="rId45" Type="http://schemas.openxmlformats.org/officeDocument/2006/relationships/slide" Target="slides/slide23.xml"/><Relationship Id="rId53" Type="http://schemas.openxmlformats.org/officeDocument/2006/relationships/slide" Target="slides/slide31.xml"/><Relationship Id="rId58" Type="http://schemas.openxmlformats.org/officeDocument/2006/relationships/slide" Target="slides/slide36.xml"/><Relationship Id="rId66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39.xml"/><Relationship Id="rId19" Type="http://schemas.openxmlformats.org/officeDocument/2006/relationships/slideMaster" Target="slideMasters/slideMaster16.xml"/><Relationship Id="rId14" Type="http://schemas.openxmlformats.org/officeDocument/2006/relationships/slideMaster" Target="slideMasters/slideMaster11.xml"/><Relationship Id="rId22" Type="http://schemas.openxmlformats.org/officeDocument/2006/relationships/slideMaster" Target="slideMasters/slideMaster19.xml"/><Relationship Id="rId27" Type="http://schemas.openxmlformats.org/officeDocument/2006/relationships/slide" Target="slides/slide5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43" Type="http://schemas.openxmlformats.org/officeDocument/2006/relationships/slide" Target="slides/slide21.xml"/><Relationship Id="rId48" Type="http://schemas.openxmlformats.org/officeDocument/2006/relationships/slide" Target="slides/slide26.xml"/><Relationship Id="rId56" Type="http://schemas.openxmlformats.org/officeDocument/2006/relationships/slide" Target="slides/slide34.xml"/><Relationship Id="rId64" Type="http://schemas.openxmlformats.org/officeDocument/2006/relationships/slide" Target="slides/slide42.xml"/><Relationship Id="rId69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29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3.xml"/><Relationship Id="rId33" Type="http://schemas.openxmlformats.org/officeDocument/2006/relationships/slide" Target="slides/slide11.xml"/><Relationship Id="rId38" Type="http://schemas.openxmlformats.org/officeDocument/2006/relationships/slide" Target="slides/slide16.xml"/><Relationship Id="rId46" Type="http://schemas.openxmlformats.org/officeDocument/2006/relationships/slide" Target="slides/slide24.xml"/><Relationship Id="rId59" Type="http://schemas.openxmlformats.org/officeDocument/2006/relationships/slide" Target="slides/slide37.xml"/><Relationship Id="rId67" Type="http://schemas.openxmlformats.org/officeDocument/2006/relationships/handoutMaster" Target="handoutMasters/handoutMaster1.xml"/><Relationship Id="rId20" Type="http://schemas.openxmlformats.org/officeDocument/2006/relationships/slideMaster" Target="slideMasters/slideMaster17.xml"/><Relationship Id="rId41" Type="http://schemas.openxmlformats.org/officeDocument/2006/relationships/slide" Target="slides/slide19.xml"/><Relationship Id="rId54" Type="http://schemas.openxmlformats.org/officeDocument/2006/relationships/slide" Target="slides/slide32.xml"/><Relationship Id="rId62" Type="http://schemas.openxmlformats.org/officeDocument/2006/relationships/slide" Target="slides/slide40.xml"/><Relationship Id="rId7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slide" Target="slides/slide14.xml"/><Relationship Id="rId49" Type="http://schemas.openxmlformats.org/officeDocument/2006/relationships/slide" Target="slides/slide27.xml"/><Relationship Id="rId57" Type="http://schemas.openxmlformats.org/officeDocument/2006/relationships/slide" Target="slides/slide35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9.xml"/><Relationship Id="rId44" Type="http://schemas.openxmlformats.org/officeDocument/2006/relationships/slide" Target="slides/slide22.xml"/><Relationship Id="rId52" Type="http://schemas.openxmlformats.org/officeDocument/2006/relationships/slide" Target="slides/slide30.xml"/><Relationship Id="rId60" Type="http://schemas.openxmlformats.org/officeDocument/2006/relationships/slide" Target="slides/slide38.xml"/><Relationship Id="rId65" Type="http://schemas.openxmlformats.org/officeDocument/2006/relationships/slide" Target="slides/slide43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39" Type="http://schemas.openxmlformats.org/officeDocument/2006/relationships/slide" Target="slides/slide17.xml"/><Relationship Id="rId34" Type="http://schemas.openxmlformats.org/officeDocument/2006/relationships/slide" Target="slides/slide12.xml"/><Relationship Id="rId50" Type="http://schemas.openxmlformats.org/officeDocument/2006/relationships/slide" Target="slides/slide28.xml"/><Relationship Id="rId55" Type="http://schemas.openxmlformats.org/officeDocument/2006/relationships/slide" Target="slides/slide3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230284-FE9D-A649-9552-FB70FB20BAAB}" type="datetimeFigureOut">
              <a:rPr lang="en-US" smtClean="0"/>
              <a:t>4/29/20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Western P   |   www.com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367330-A459-3D45-8B54-A92682E102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52690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AB68D8-565C-EA41-97F1-ECBD15F25D3F}" type="datetimeFigureOut">
              <a:rPr lang="en-US" smtClean="0"/>
              <a:t>4/29/20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Western P   |   www.com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C3EE9C-9A6F-CC44-8CCE-FB48A5A332D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139333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54864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1pPr>
    <a:lvl2pPr marL="548640" algn="l" defTabSz="54864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2pPr>
    <a:lvl3pPr marL="1097280" algn="l" defTabSz="54864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3pPr>
    <a:lvl4pPr marL="1645920" algn="l" defTabSz="54864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4pPr>
    <a:lvl5pPr marL="2194560" algn="l" defTabSz="54864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54864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54864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54864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54864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Western P   |   www.com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3EE9C-9A6F-CC44-8CCE-FB48A5A332D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0036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/>
              <a:t>On a paper and pencil test, the sample of behavior refers to an individual's performance on a series of tasks or items. </a:t>
            </a:r>
          </a:p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/>
              <a:t>This performance produces a test score that reflects the specific psychological construct being measured, such as cognitive ability, achievement, personality, or emotional functioning.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Western P   |   www.com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3EE9C-9A6F-CC44-8CCE-FB48A5A332D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974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/>
              <a:t>On a paper and pencil test, the sample of behavior refers to an individual's performance on a series of tasks or items. </a:t>
            </a:r>
          </a:p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/>
              <a:t>This performance produces a test score that reflects the specific psychological construct being measured, such as cognitive ability, achievement, personality, or emotional functioning.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Western P   |   www.com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3EE9C-9A6F-CC44-8CCE-FB48A5A332D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6327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/>
              <a:t>On a paper and pencil test, the sample of behavior refers to an individual's performance on a series of tasks or items. </a:t>
            </a:r>
          </a:p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/>
              <a:t>This performance produces a test score that reflects the specific psychological construct being measured, such as cognitive ability, achievement, personality, or emotional functioning.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Western P   |   www.com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3EE9C-9A6F-CC44-8CCE-FB48A5A332D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2449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/>
              <a:t>On a paper and pencil test, the sample of behavior refers to an individual's performance on a series of tasks or items. </a:t>
            </a:r>
          </a:p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/>
              <a:t>This performance produces a test score that reflects the specific psychological construct being measured, such as cognitive ability, achievement, personality, or emotional functioning.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Western P   |   www.com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3EE9C-9A6F-CC44-8CCE-FB48A5A332D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8458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/>
              <a:t>i.e., Behavioral data that is often collected through technology, which</a:t>
            </a:r>
            <a:r>
              <a:rPr lang="en-US" sz="1600" b="0" dirty="0"/>
              <a:t> includes </a:t>
            </a:r>
            <a:r>
              <a:rPr lang="en-US" sz="16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wearables, social media, etc.</a:t>
            </a:r>
          </a:p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Western P   |   www.com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3EE9C-9A6F-CC44-8CCE-FB48A5A332D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2386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/>
              <a:t>i.e., Behavioral data that is often collected through technology, which</a:t>
            </a:r>
            <a:r>
              <a:rPr lang="en-US" sz="1600" b="0" dirty="0"/>
              <a:t> includes </a:t>
            </a:r>
            <a:r>
              <a:rPr lang="en-US" sz="16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wearables, social media, etc.</a:t>
            </a:r>
          </a:p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Western P   |   www.com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3EE9C-9A6F-CC44-8CCE-FB48A5A332D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6052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/>
              <a:t>i.e., Behavioral data that is often collected through technology, which</a:t>
            </a:r>
            <a:r>
              <a:rPr lang="en-US" sz="1600" b="0" dirty="0"/>
              <a:t> includes </a:t>
            </a:r>
            <a:r>
              <a:rPr lang="en-US" sz="16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wearables, social media, etc.</a:t>
            </a:r>
          </a:p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Western P   |   www.com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3EE9C-9A6F-CC44-8CCE-FB48A5A332D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3809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/>
              <a:t>i.e., Behavioral data that is often collected through technology, which</a:t>
            </a:r>
            <a:r>
              <a:rPr lang="en-US" sz="1600" b="0" dirty="0"/>
              <a:t> includes </a:t>
            </a:r>
            <a:r>
              <a:rPr lang="en-US" sz="16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wearables, social media, etc.</a:t>
            </a:r>
          </a:p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Western P   |   www.com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3EE9C-9A6F-CC44-8CCE-FB48A5A332D5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5945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/>
              <a:t>i.e., Behavioral data that is often collected through technology, which</a:t>
            </a:r>
            <a:r>
              <a:rPr lang="en-US" sz="1600" b="0" dirty="0"/>
              <a:t> includes </a:t>
            </a:r>
            <a:r>
              <a:rPr lang="en-US" sz="16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wearables, social media, etc.</a:t>
            </a:r>
          </a:p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Western P   |   www.com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3EE9C-9A6F-CC44-8CCE-FB48A5A332D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8840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/>
              <a:t>i.e., Behavioral data that is often collected through technology, which</a:t>
            </a:r>
            <a:r>
              <a:rPr lang="en-US" sz="1600" b="0" dirty="0"/>
              <a:t> includes </a:t>
            </a:r>
            <a:r>
              <a:rPr lang="en-US" sz="16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wearables, social media, etc.</a:t>
            </a:r>
          </a:p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Western P   |   www.com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3EE9C-9A6F-CC44-8CCE-FB48A5A332D5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235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Western P   |   www.com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3EE9C-9A6F-CC44-8CCE-FB48A5A332D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7013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/>
              <a:t>i.e., Behavioral data that is often collected through technology, which</a:t>
            </a:r>
            <a:r>
              <a:rPr lang="en-US" sz="1600" b="0" dirty="0"/>
              <a:t> includes </a:t>
            </a:r>
            <a:r>
              <a:rPr lang="en-US" sz="16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wearables, social media, etc.</a:t>
            </a:r>
          </a:p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Western P   |   www.com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3EE9C-9A6F-CC44-8CCE-FB48A5A332D5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7828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/>
              <a:t>i.e., Behavioral data that is often collected through technology, which</a:t>
            </a:r>
            <a:r>
              <a:rPr lang="en-US" sz="1600" b="0" dirty="0"/>
              <a:t> includes </a:t>
            </a:r>
            <a:r>
              <a:rPr lang="en-US" sz="16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wearables, social media, etc.</a:t>
            </a:r>
          </a:p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Western P   |   www.com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3EE9C-9A6F-CC44-8CCE-FB48A5A332D5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4614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/>
              <a:t>i.e., Behavioral data that is often collected through technology, which</a:t>
            </a:r>
            <a:r>
              <a:rPr lang="en-US" sz="1600" b="0" dirty="0"/>
              <a:t> includes </a:t>
            </a:r>
            <a:r>
              <a:rPr lang="en-US" sz="16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wearables, social media, etc.</a:t>
            </a:r>
          </a:p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Western P   |   www.com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3EE9C-9A6F-CC44-8CCE-FB48A5A332D5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500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/>
              <a:t>i.e., Behavioral data that is often collected through technology, which</a:t>
            </a:r>
            <a:r>
              <a:rPr lang="en-US" sz="1600" b="0" dirty="0"/>
              <a:t> includes </a:t>
            </a:r>
            <a:r>
              <a:rPr lang="en-US" sz="16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wearables, social media, etc.</a:t>
            </a:r>
          </a:p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Western P   |   www.com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3EE9C-9A6F-CC44-8CCE-FB48A5A332D5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915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/>
              <a:t>i.e., Behavioral data that is often collected through technology, which</a:t>
            </a:r>
            <a:r>
              <a:rPr lang="en-US" sz="1600" b="0" dirty="0"/>
              <a:t> includes </a:t>
            </a:r>
            <a:r>
              <a:rPr lang="en-US" sz="16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wearables, social media, etc.</a:t>
            </a:r>
          </a:p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Western P   |   www.com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3EE9C-9A6F-CC44-8CCE-FB48A5A332D5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3767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/>
              <a:t>i.e., Behavioral data that is often collected through technology, which</a:t>
            </a:r>
            <a:r>
              <a:rPr lang="en-US" sz="1600" b="0" dirty="0"/>
              <a:t> includes </a:t>
            </a:r>
            <a:r>
              <a:rPr lang="en-US" sz="16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wearables, social media, etc.</a:t>
            </a:r>
          </a:p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Western P   |   www.com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3EE9C-9A6F-CC44-8CCE-FB48A5A332D5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71567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/>
              <a:t>i.e., Behavioral data that is often collected through technology, which</a:t>
            </a:r>
            <a:r>
              <a:rPr lang="en-US" sz="1600" b="0" dirty="0"/>
              <a:t> includes </a:t>
            </a:r>
            <a:r>
              <a:rPr lang="en-US" sz="16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wearables, social media, etc.</a:t>
            </a:r>
          </a:p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Western P   |   www.com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3EE9C-9A6F-CC44-8CCE-FB48A5A332D5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586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/>
              <a:t>i.e., Behavioral data that is often collected through technology, which</a:t>
            </a:r>
            <a:r>
              <a:rPr lang="en-US" sz="1600" b="0" dirty="0"/>
              <a:t> includes </a:t>
            </a:r>
            <a:r>
              <a:rPr lang="en-US" sz="16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wearables, social media, etc.</a:t>
            </a:r>
          </a:p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Western P   |   www.com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3EE9C-9A6F-CC44-8CCE-FB48A5A332D5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3451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/>
              <a:t>i.e., Behavioral data that is often collected through technology, which</a:t>
            </a:r>
            <a:r>
              <a:rPr lang="en-US" sz="1600" b="0" dirty="0"/>
              <a:t> includes </a:t>
            </a:r>
            <a:r>
              <a:rPr lang="en-US" sz="16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wearables, social media, etc.</a:t>
            </a:r>
          </a:p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Western P   |   www.com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3EE9C-9A6F-CC44-8CCE-FB48A5A332D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9950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/>
              <a:t>i.e., Behavioral data that is often collected through technology, which</a:t>
            </a:r>
            <a:r>
              <a:rPr lang="en-US" sz="1600" b="0" dirty="0"/>
              <a:t> includes </a:t>
            </a:r>
            <a:r>
              <a:rPr lang="en-US" sz="16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wearables, social media, etc.</a:t>
            </a:r>
          </a:p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Western P   |   www.com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3EE9C-9A6F-CC44-8CCE-FB48A5A332D5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190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Western P   |   www.com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3EE9C-9A6F-CC44-8CCE-FB48A5A332D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40739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/>
              <a:t>i.e., Behavioral data that is often collected through technology, which</a:t>
            </a:r>
            <a:r>
              <a:rPr lang="en-US" sz="1600" b="0" dirty="0"/>
              <a:t> includes </a:t>
            </a:r>
            <a:r>
              <a:rPr lang="en-US" sz="16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wearables, social media, etc.</a:t>
            </a:r>
          </a:p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Western P   |   www.com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3EE9C-9A6F-CC44-8CCE-FB48A5A332D5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7008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/>
              <a:t>i.e., Behavioral data that is often collected through technology, which</a:t>
            </a:r>
            <a:r>
              <a:rPr lang="en-US" sz="1600" b="0" dirty="0"/>
              <a:t> includes </a:t>
            </a:r>
            <a:r>
              <a:rPr lang="en-US" sz="16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wearables, social media, etc.</a:t>
            </a:r>
          </a:p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Western P   |   www.com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3EE9C-9A6F-CC44-8CCE-FB48A5A332D5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082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/>
              <a:t>i.e., Behavioral data that is often collected through technology, which</a:t>
            </a:r>
            <a:r>
              <a:rPr lang="en-US" sz="1600" b="0" dirty="0"/>
              <a:t> includes </a:t>
            </a:r>
            <a:r>
              <a:rPr lang="en-US" sz="16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wearables, social media, etc.</a:t>
            </a:r>
          </a:p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Western P   |   www.com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3EE9C-9A6F-CC44-8CCE-FB48A5A332D5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35202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/>
              <a:t>i.e., Behavioral data that is often collected through technology, which</a:t>
            </a:r>
            <a:r>
              <a:rPr lang="en-US" sz="1600" b="0" dirty="0"/>
              <a:t> includes </a:t>
            </a:r>
            <a:r>
              <a:rPr lang="en-US" sz="16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wearables, social media, etc.</a:t>
            </a:r>
          </a:p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Western P   |   www.com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3EE9C-9A6F-CC44-8CCE-FB48A5A332D5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28094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/>
              <a:t>i.e., Behavioral data that is often collected through technology, which</a:t>
            </a:r>
            <a:r>
              <a:rPr lang="en-US" sz="1600" b="0" dirty="0"/>
              <a:t> includes </a:t>
            </a:r>
            <a:r>
              <a:rPr lang="en-US" sz="16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wearables, social media, etc.</a:t>
            </a:r>
          </a:p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Western P   |   www.com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3EE9C-9A6F-CC44-8CCE-FB48A5A332D5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18934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/>
              <a:t>i.e., Behavioral data that is often collected through technology, which</a:t>
            </a:r>
            <a:r>
              <a:rPr lang="en-US" sz="1600" b="0" dirty="0"/>
              <a:t> includes </a:t>
            </a:r>
            <a:r>
              <a:rPr lang="en-US" sz="16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wearables, social media, etc.</a:t>
            </a:r>
          </a:p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Western P   |   www.com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3EE9C-9A6F-CC44-8CCE-FB48A5A332D5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46383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Western P   |   www.com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3EE9C-9A6F-CC44-8CCE-FB48A5A332D5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13384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Western P   |   www.com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3EE9C-9A6F-CC44-8CCE-FB48A5A332D5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93801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Western P   |   www.com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3EE9C-9A6F-CC44-8CCE-FB48A5A332D5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5982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Western P   |   www.com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3EE9C-9A6F-CC44-8CCE-FB48A5A332D5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7810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Western P   |   www.com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3EE9C-9A6F-CC44-8CCE-FB48A5A332D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10503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Western P   |   www.com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3EE9C-9A6F-CC44-8CCE-FB48A5A332D5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872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Western P   |   www.com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3EE9C-9A6F-CC44-8CCE-FB48A5A332D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8917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/>
              <a:t>On a paper and pencil test, the sample of behavior refers to an individual's performance on a series of tasks or items. </a:t>
            </a:r>
          </a:p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/>
              <a:t>This performance produces a test score that reflects the specific psychological construct being measured, such as cognitive ability, achievement, personality, or emotional functioning.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Western P   |   www.com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3EE9C-9A6F-CC44-8CCE-FB48A5A332D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2857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Western P   |   www.com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3EE9C-9A6F-CC44-8CCE-FB48A5A332D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7055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Western P   |   www.com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3EE9C-9A6F-CC44-8CCE-FB48A5A332D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8653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/>
              <a:t>On a paper and pencil test, the sample of behavior refers to an individual's performance on a series of tasks or items. </a:t>
            </a:r>
          </a:p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/>
              <a:t>This performance produces a test score that reflects the specific psychological construct being measured, such as cognitive ability, achievement, personality, or emotional functioning.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Western P   |   www.com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3EE9C-9A6F-CC44-8CCE-FB48A5A332D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733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- Agav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193C1-198A-084A-B2D9-FBFAFC9F36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438764"/>
            <a:ext cx="10972800" cy="870824"/>
          </a:xfrm>
          <a:prstGeom prst="rect">
            <a:avLst/>
          </a:prstGeom>
        </p:spPr>
        <p:txBody>
          <a:bodyPr anchor="b"/>
          <a:lstStyle>
            <a:lvl1pPr algn="ctr">
              <a:defRPr sz="6600" b="0" i="0">
                <a:solidFill>
                  <a:schemeClr val="bg1"/>
                </a:solidFill>
                <a:latin typeface="Helvetica Light" panose="020B0403020202020204" pitchFamily="34" charset="0"/>
                <a:cs typeface="Helvetica Light" panose="020B0403020202020204" pitchFamily="34" charset="0"/>
              </a:defRPr>
            </a:lvl1pPr>
          </a:lstStyle>
          <a:p>
            <a:r>
              <a:rPr lang="en-US" dirty="0"/>
              <a:t>Slide Title Goes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D38432-7F42-D443-B25D-D0142272BBE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724653"/>
            <a:ext cx="10972800" cy="5488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880">
                <a:solidFill>
                  <a:schemeClr val="bg1"/>
                </a:solidFill>
                <a:latin typeface="Helvetica"/>
                <a:cs typeface="Helvetica"/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</a:t>
            </a:r>
          </a:p>
        </p:txBody>
      </p:sp>
    </p:spTree>
    <p:extLst>
      <p:ext uri="{BB962C8B-B14F-4D97-AF65-F5344CB8AC3E}">
        <p14:creationId xmlns:p14="http://schemas.microsoft.com/office/powerpoint/2010/main" val="2523323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7359010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CEB8A-6F6E-4853-892C-FB1A7B319D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4065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5A0D4A1-CE9F-E44E-AF50-07E3CE716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5" y="1462885"/>
            <a:ext cx="2970526" cy="4279392"/>
          </a:xfrm>
          <a:prstGeom prst="rect">
            <a:avLst/>
          </a:prstGeom>
        </p:spPr>
        <p:txBody>
          <a:bodyPr anchor="t" anchorCtr="0"/>
          <a:lstStyle>
            <a:lvl1pPr>
              <a:defRPr sz="3600" b="0" baseline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74761031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60E7AE6-3941-0347-B1EB-29F3027BA1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5399" y="1457704"/>
            <a:ext cx="5592856" cy="4844206"/>
          </a:xfrm>
          <a:prstGeom prst="rect">
            <a:avLst/>
          </a:prstGeom>
        </p:spPr>
        <p:txBody>
          <a:bodyPr>
            <a:normAutofit/>
          </a:bodyPr>
          <a:lstStyle>
            <a:lvl1pPr indent="-320040">
              <a:lnSpc>
                <a:spcPct val="100000"/>
              </a:lnSpc>
              <a:spcAft>
                <a:spcPts val="600"/>
              </a:spcAft>
              <a:buClr>
                <a:srgbClr val="009596"/>
              </a:buClr>
              <a:defRPr sz="2200" baseline="0">
                <a:latin typeface="Helvetica"/>
                <a:cs typeface="Helvetica"/>
              </a:defRPr>
            </a:lvl1pPr>
            <a:lvl2pPr marL="960120" indent="-320040">
              <a:lnSpc>
                <a:spcPct val="100000"/>
              </a:lnSpc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Lucida Grande"/>
              <a:buChar char="-"/>
              <a:defRPr sz="2200" baseline="0">
                <a:latin typeface="Helvetica"/>
                <a:cs typeface="Helvetica"/>
              </a:defRPr>
            </a:lvl2pPr>
            <a:lvl3pPr marL="1508760" indent="-320040">
              <a:lnSpc>
                <a:spcPct val="100000"/>
              </a:lnSpc>
              <a:spcAft>
                <a:spcPts val="600"/>
              </a:spcAft>
              <a:buClr>
                <a:srgbClr val="009596"/>
              </a:buClr>
              <a:buFont typeface="Arial" charset="0"/>
              <a:buChar char="•"/>
              <a:defRPr sz="2200" baseline="0">
                <a:latin typeface="Helvetica"/>
                <a:cs typeface="Helvetica"/>
              </a:defRPr>
            </a:lvl3pPr>
            <a:lvl4pPr marL="1645920" indent="0">
              <a:buNone/>
              <a:defRPr sz="2880">
                <a:latin typeface="Helvetica"/>
                <a:cs typeface="Helvetica"/>
              </a:defRPr>
            </a:lvl4pPr>
            <a:lvl5pPr marL="2194560" indent="0">
              <a:buNone/>
              <a:defRPr sz="2880">
                <a:latin typeface="Helvetica"/>
                <a:cs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CE5A4A1-822A-A54C-A0B8-E293438E9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5" y="1462885"/>
            <a:ext cx="2970526" cy="4279392"/>
          </a:xfrm>
          <a:prstGeom prst="rect">
            <a:avLst/>
          </a:prstGeom>
        </p:spPr>
        <p:txBody>
          <a:bodyPr anchor="t" anchorCtr="0"/>
          <a:lstStyle>
            <a:lvl1pPr>
              <a:defRPr sz="3600" b="0" baseline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19437196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1982016-773D-BA46-AEB9-5EDCD7E76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5" y="1462885"/>
            <a:ext cx="2970526" cy="4279392"/>
          </a:xfrm>
          <a:prstGeom prst="rect">
            <a:avLst/>
          </a:prstGeom>
        </p:spPr>
        <p:txBody>
          <a:bodyPr anchor="t" anchorCtr="0"/>
          <a:lstStyle>
            <a:lvl1pPr>
              <a:defRPr sz="3600" b="0" baseline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D025759-7E45-494F-9A5B-A4963314D1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5399" y="1457704"/>
            <a:ext cx="5592856" cy="4844206"/>
          </a:xfrm>
          <a:prstGeom prst="rect">
            <a:avLst/>
          </a:prstGeom>
        </p:spPr>
        <p:txBody>
          <a:bodyPr>
            <a:normAutofit/>
          </a:bodyPr>
          <a:lstStyle>
            <a:lvl1pPr indent="-320040">
              <a:lnSpc>
                <a:spcPct val="100000"/>
              </a:lnSpc>
              <a:spcAft>
                <a:spcPts val="600"/>
              </a:spcAft>
              <a:buClr>
                <a:srgbClr val="009596"/>
              </a:buClr>
              <a:defRPr sz="2200" baseline="0">
                <a:solidFill>
                  <a:srgbClr val="767676"/>
                </a:solidFill>
                <a:latin typeface="Helvetica"/>
                <a:cs typeface="Helvetica"/>
              </a:defRPr>
            </a:lvl1pPr>
            <a:lvl2pPr marL="960120" indent="-320040">
              <a:lnSpc>
                <a:spcPct val="100000"/>
              </a:lnSpc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Wingdings" pitchFamily="2" charset="2"/>
              <a:buChar char="§"/>
              <a:defRPr sz="2200" baseline="0">
                <a:solidFill>
                  <a:srgbClr val="767676"/>
                </a:solidFill>
                <a:latin typeface="Helvetica"/>
                <a:cs typeface="Helvetica"/>
              </a:defRPr>
            </a:lvl2pPr>
            <a:lvl3pPr marL="1508760" indent="-320040">
              <a:lnSpc>
                <a:spcPct val="100000"/>
              </a:lnSpc>
              <a:spcAft>
                <a:spcPts val="600"/>
              </a:spcAft>
              <a:buClr>
                <a:srgbClr val="009596"/>
              </a:buClr>
              <a:buFont typeface="Arial" charset="0"/>
              <a:buChar char="•"/>
              <a:defRPr sz="2200" baseline="0">
                <a:solidFill>
                  <a:srgbClr val="767676"/>
                </a:solidFill>
                <a:latin typeface="Helvetica"/>
                <a:cs typeface="Helvetica"/>
              </a:defRPr>
            </a:lvl3pPr>
            <a:lvl4pPr marL="1645920" indent="0">
              <a:buNone/>
              <a:defRPr sz="2880">
                <a:latin typeface="Helvetica"/>
                <a:cs typeface="Helvetica"/>
              </a:defRPr>
            </a:lvl4pPr>
            <a:lvl5pPr marL="2194560" indent="0">
              <a:buNone/>
              <a:defRPr sz="2880">
                <a:latin typeface="Helvetica"/>
                <a:cs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92825837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5FD0BC4-8269-314B-B3C2-ACF85AB3E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5399" y="1492540"/>
            <a:ext cx="5592856" cy="4844206"/>
          </a:xfrm>
          <a:prstGeom prst="rect">
            <a:avLst/>
          </a:prstGeom>
        </p:spPr>
        <p:txBody>
          <a:bodyPr>
            <a:normAutofit/>
          </a:bodyPr>
          <a:lstStyle>
            <a:lvl1pPr marL="91440" marR="0" indent="0" algn="l" defTabSz="5486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9596"/>
              </a:buClr>
              <a:buSzTx/>
              <a:buFont typeface="Wingdings" charset="2"/>
              <a:buNone/>
              <a:tabLst/>
              <a:defRPr sz="2200" b="0" baseline="0">
                <a:solidFill>
                  <a:srgbClr val="767676"/>
                </a:solidFill>
                <a:latin typeface="Helvetica"/>
                <a:cs typeface="Helvetica"/>
              </a:defRPr>
            </a:lvl1pPr>
            <a:lvl2pPr marL="960120" indent="-320040">
              <a:lnSpc>
                <a:spcPct val="100000"/>
              </a:lnSpc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Wingdings" pitchFamily="2" charset="2"/>
              <a:buChar char="§"/>
              <a:defRPr sz="2200" baseline="0">
                <a:solidFill>
                  <a:srgbClr val="767676"/>
                </a:solidFill>
                <a:latin typeface="Helvetica"/>
                <a:cs typeface="Helvetica"/>
              </a:defRPr>
            </a:lvl2pPr>
            <a:lvl3pPr marL="1508760" indent="-320040">
              <a:lnSpc>
                <a:spcPct val="100000"/>
              </a:lnSpc>
              <a:spcAft>
                <a:spcPts val="600"/>
              </a:spcAft>
              <a:buClr>
                <a:srgbClr val="009596"/>
              </a:buClr>
              <a:buFont typeface="Arial" charset="0"/>
              <a:buChar char="•"/>
              <a:defRPr sz="2200" baseline="0">
                <a:solidFill>
                  <a:srgbClr val="767676"/>
                </a:solidFill>
                <a:latin typeface="Helvetica"/>
                <a:cs typeface="Helvetica"/>
              </a:defRPr>
            </a:lvl3pPr>
            <a:lvl4pPr marL="1645920" indent="0">
              <a:buNone/>
              <a:defRPr sz="2880">
                <a:latin typeface="Helvetica"/>
                <a:cs typeface="Helvetica"/>
              </a:defRPr>
            </a:lvl4pPr>
            <a:lvl5pPr marL="2194560" indent="0">
              <a:buNone/>
              <a:defRPr sz="2880">
                <a:latin typeface="Helvetica"/>
                <a:cs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411480" marR="0" lvl="0" indent="-320040" algn="l" defTabSz="5486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9596"/>
              </a:buClr>
              <a:buSzTx/>
              <a:buFont typeface="Wingdings" charset="2"/>
              <a:buChar char="§"/>
              <a:tabLst/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8CE0C88-3538-2244-983D-62A6D6F3A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5" y="1462885"/>
            <a:ext cx="2970526" cy="4279392"/>
          </a:xfrm>
          <a:prstGeom prst="rect">
            <a:avLst/>
          </a:prstGeom>
        </p:spPr>
        <p:txBody>
          <a:bodyPr anchor="t" anchorCtr="0"/>
          <a:lstStyle>
            <a:lvl1pPr>
              <a:defRPr sz="3600" b="0" baseline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1463182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5E31D34-75A3-9943-8A58-5FF4E2E2C4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182574"/>
            <a:ext cx="10972800" cy="60470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8932" y="3183467"/>
            <a:ext cx="10193868" cy="1947335"/>
          </a:xfrm>
          <a:prstGeom prst="rect">
            <a:avLst/>
          </a:prstGeom>
        </p:spPr>
        <p:txBody>
          <a:bodyPr anchor="b"/>
          <a:lstStyle>
            <a:lvl1pPr>
              <a:defRPr b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778932" y="5367870"/>
            <a:ext cx="7570411" cy="13087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80">
                <a:solidFill>
                  <a:schemeClr val="bg1"/>
                </a:solidFill>
                <a:latin typeface="Helvetica"/>
                <a:cs typeface="Helvetica"/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089051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1982016-773D-BA46-AEB9-5EDCD7E76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5" y="1462885"/>
            <a:ext cx="2970526" cy="4279392"/>
          </a:xfrm>
          <a:prstGeom prst="rect">
            <a:avLst/>
          </a:prstGeom>
        </p:spPr>
        <p:txBody>
          <a:bodyPr anchor="t" anchorCtr="0"/>
          <a:lstStyle>
            <a:lvl1pPr>
              <a:defRPr sz="3600" b="0" baseline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8803506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DE8AEF2-94E4-DA4B-B531-A682ACBAE4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4545" y="1462885"/>
            <a:ext cx="2970526" cy="1380328"/>
          </a:xfrm>
          <a:prstGeom prst="rect">
            <a:avLst/>
          </a:prstGeom>
        </p:spPr>
        <p:txBody>
          <a:bodyPr anchor="t" anchorCtr="0"/>
          <a:lstStyle>
            <a:lvl1pPr>
              <a:defRPr sz="3600" b="0" baseline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</a:t>
            </a:r>
            <a:br>
              <a:rPr lang="en-US" dirty="0"/>
            </a:b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3B72470-71CE-A042-A1FC-2E3AF4277E6E}"/>
              </a:ext>
            </a:extLst>
          </p:cNvPr>
          <p:cNvSpPr txBox="1">
            <a:spLocks/>
          </p:cNvSpPr>
          <p:nvPr userDrawn="1"/>
        </p:nvSpPr>
        <p:spPr>
          <a:xfrm>
            <a:off x="644545" y="2964285"/>
            <a:ext cx="2970526" cy="4844206"/>
          </a:xfrm>
          <a:prstGeom prst="rect">
            <a:avLst/>
          </a:prstGeom>
        </p:spPr>
        <p:txBody>
          <a:bodyPr>
            <a:normAutofit/>
          </a:bodyPr>
          <a:lstStyle>
            <a:lvl1pPr marL="411480" indent="-411480" algn="l" defTabSz="548640" rtl="0" eaLnBrk="1" latinLnBrk="0" hangingPunct="1">
              <a:lnSpc>
                <a:spcPts val="2400"/>
              </a:lnSpc>
              <a:spcBef>
                <a:spcPct val="20000"/>
              </a:spcBef>
              <a:spcAft>
                <a:spcPts val="600"/>
              </a:spcAft>
              <a:buClr>
                <a:srgbClr val="009596"/>
              </a:buClr>
              <a:buFont typeface="Wingdings" charset="2"/>
              <a:buChar char="§"/>
              <a:defRPr sz="2000" kern="1200" baseline="0">
                <a:solidFill>
                  <a:srgbClr val="7F7F7F"/>
                </a:solidFill>
                <a:latin typeface="Helvetica"/>
                <a:ea typeface="+mn-ea"/>
                <a:cs typeface="Helvetica"/>
              </a:defRPr>
            </a:lvl1pPr>
            <a:lvl2pPr marL="960120" indent="-411480" algn="l" defTabSz="548640" rtl="0" eaLnBrk="1" latinLnBrk="0" hangingPunct="1">
              <a:lnSpc>
                <a:spcPts val="2400"/>
              </a:lnSpc>
              <a:spcBef>
                <a:spcPct val="2000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Lucida Grande"/>
              <a:buChar char="-"/>
              <a:defRPr sz="2000" kern="1200" baseline="0">
                <a:solidFill>
                  <a:srgbClr val="7F7F7F"/>
                </a:solidFill>
                <a:latin typeface="Helvetica"/>
                <a:ea typeface="+mn-ea"/>
                <a:cs typeface="Helvetica"/>
              </a:defRPr>
            </a:lvl2pPr>
            <a:lvl3pPr marL="1508760" indent="-411480" algn="l" defTabSz="548640" rtl="0" eaLnBrk="1" latinLnBrk="0" hangingPunct="1">
              <a:lnSpc>
                <a:spcPts val="2400"/>
              </a:lnSpc>
              <a:spcBef>
                <a:spcPct val="20000"/>
              </a:spcBef>
              <a:spcAft>
                <a:spcPts val="600"/>
              </a:spcAft>
              <a:buClr>
                <a:srgbClr val="009596"/>
              </a:buClr>
              <a:buFont typeface="Arial" charset="0"/>
              <a:buChar char="•"/>
              <a:defRPr sz="2000" kern="1200" baseline="0">
                <a:solidFill>
                  <a:srgbClr val="7F7F7F"/>
                </a:solidFill>
                <a:latin typeface="Helvetica"/>
                <a:ea typeface="+mn-ea"/>
                <a:cs typeface="Helvetica"/>
              </a:defRPr>
            </a:lvl3pPr>
            <a:lvl4pPr marL="1645920" indent="0" algn="l" defTabSz="548640" rtl="0" eaLnBrk="1" latinLnBrk="0" hangingPunct="1">
              <a:spcBef>
                <a:spcPct val="20000"/>
              </a:spcBef>
              <a:buClr>
                <a:srgbClr val="008C9F"/>
              </a:buClr>
              <a:buFont typeface="Wingdings" charset="2"/>
              <a:buNone/>
              <a:defRPr sz="2880" kern="1200">
                <a:solidFill>
                  <a:srgbClr val="7F7F7F"/>
                </a:solidFill>
                <a:latin typeface="Helvetica"/>
                <a:ea typeface="+mn-ea"/>
                <a:cs typeface="Helvetica"/>
              </a:defRPr>
            </a:lvl4pPr>
            <a:lvl5pPr marL="2194560" indent="0" algn="l" defTabSz="548640" rtl="0" eaLnBrk="1" latinLnBrk="0" hangingPunct="1">
              <a:spcBef>
                <a:spcPct val="20000"/>
              </a:spcBef>
              <a:buClr>
                <a:srgbClr val="008C9F"/>
              </a:buClr>
              <a:buFont typeface="Wingdings" charset="2"/>
              <a:buNone/>
              <a:defRPr sz="2880" kern="1200">
                <a:solidFill>
                  <a:srgbClr val="7F7F7F"/>
                </a:solidFill>
                <a:latin typeface="Helvetica"/>
                <a:ea typeface="+mn-ea"/>
                <a:cs typeface="Helvetica"/>
              </a:defRPr>
            </a:lvl5pPr>
            <a:lvl6pPr marL="301752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20040">
              <a:buClr>
                <a:schemeClr val="bg1"/>
              </a:buClr>
            </a:pPr>
            <a:r>
              <a:rPr lang="en-US" sz="2200" dirty="0">
                <a:solidFill>
                  <a:schemeClr val="bg1"/>
                </a:solidFill>
              </a:rPr>
              <a:t>Hi-Functioning Autism</a:t>
            </a:r>
          </a:p>
          <a:p>
            <a:pPr indent="-320040">
              <a:buClr>
                <a:schemeClr val="bg1"/>
              </a:buClr>
            </a:pPr>
            <a:r>
              <a:rPr lang="en-US" sz="2200" dirty="0">
                <a:solidFill>
                  <a:schemeClr val="bg1"/>
                </a:solidFill>
              </a:rPr>
              <a:t>Social (Pragmatic) Communication Disorder</a:t>
            </a:r>
          </a:p>
          <a:p>
            <a:pPr indent="-320040">
              <a:buClr>
                <a:schemeClr val="bg1"/>
              </a:buClr>
            </a:pPr>
            <a:r>
              <a:rPr lang="en-US" sz="2200" dirty="0">
                <a:solidFill>
                  <a:schemeClr val="bg1"/>
                </a:solidFill>
              </a:rPr>
              <a:t>Typically Developing- Control Group</a:t>
            </a:r>
          </a:p>
          <a:p>
            <a:pPr>
              <a:buClr>
                <a:schemeClr val="bg1"/>
              </a:buClr>
            </a:pPr>
            <a:endParaRPr lang="en-US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265600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1982016-773D-BA46-AEB9-5EDCD7E76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5" y="1462885"/>
            <a:ext cx="2970526" cy="4279392"/>
          </a:xfrm>
          <a:prstGeom prst="rect">
            <a:avLst/>
          </a:prstGeom>
        </p:spPr>
        <p:txBody>
          <a:bodyPr anchor="t" anchorCtr="0"/>
          <a:lstStyle>
            <a:lvl1pPr>
              <a:defRPr sz="3600" b="0" baseline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62672750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- Leaf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320C9-8649-FB4A-8877-28D33A33DA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438764"/>
            <a:ext cx="10972800" cy="870824"/>
          </a:xfrm>
          <a:prstGeom prst="rect">
            <a:avLst/>
          </a:prstGeom>
        </p:spPr>
        <p:txBody>
          <a:bodyPr anchor="b"/>
          <a:lstStyle>
            <a:lvl1pPr algn="ctr">
              <a:defRPr sz="6600" b="0" i="0">
                <a:solidFill>
                  <a:schemeClr val="bg1"/>
                </a:solidFill>
                <a:latin typeface="Helvetica Light" panose="020B0403020202020204" pitchFamily="34" charset="0"/>
                <a:cs typeface="Helvetica Light" panose="020B0403020202020204" pitchFamily="34" charset="0"/>
              </a:defRPr>
            </a:lvl1pPr>
          </a:lstStyle>
          <a:p>
            <a:r>
              <a:rPr lang="en-US" dirty="0"/>
              <a:t>Slide Title Goes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76921F-99CD-EB4D-B084-6CAECD93C6E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724653"/>
            <a:ext cx="10972800" cy="5488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880">
                <a:solidFill>
                  <a:schemeClr val="bg1"/>
                </a:solidFill>
                <a:latin typeface="Helvetica"/>
                <a:cs typeface="Helvetica"/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</a:t>
            </a:r>
          </a:p>
        </p:txBody>
      </p:sp>
    </p:spTree>
    <p:extLst>
      <p:ext uri="{BB962C8B-B14F-4D97-AF65-F5344CB8AC3E}">
        <p14:creationId xmlns:p14="http://schemas.microsoft.com/office/powerpoint/2010/main" val="39971632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2D1C755-77DF-0946-AD2A-035C48096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5399" y="1457704"/>
            <a:ext cx="5592856" cy="484420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ts val="2400"/>
              </a:lnSpc>
              <a:spcAft>
                <a:spcPts val="600"/>
              </a:spcAft>
              <a:buClr>
                <a:srgbClr val="009596"/>
              </a:buClr>
              <a:defRPr sz="2200" baseline="0">
                <a:latin typeface="Helvetica"/>
                <a:cs typeface="Helvetica"/>
              </a:defRPr>
            </a:lvl1pPr>
            <a:lvl2pPr marL="960120" indent="-411480">
              <a:lnSpc>
                <a:spcPts val="2400"/>
              </a:lnSpc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Wingdings" pitchFamily="2" charset="2"/>
              <a:buChar char="§"/>
              <a:defRPr sz="2200" baseline="0">
                <a:latin typeface="Helvetica"/>
                <a:cs typeface="Helvetica"/>
              </a:defRPr>
            </a:lvl2pPr>
            <a:lvl3pPr marL="1508760" indent="-411480">
              <a:lnSpc>
                <a:spcPts val="2400"/>
              </a:lnSpc>
              <a:spcAft>
                <a:spcPts val="600"/>
              </a:spcAft>
              <a:buClr>
                <a:srgbClr val="009596"/>
              </a:buClr>
              <a:buFont typeface="Arial" charset="0"/>
              <a:buChar char="•"/>
              <a:defRPr sz="2200" baseline="0">
                <a:latin typeface="Helvetica"/>
                <a:cs typeface="Helvetica"/>
              </a:defRPr>
            </a:lvl3pPr>
            <a:lvl4pPr marL="1645920" indent="0">
              <a:buNone/>
              <a:defRPr sz="2880">
                <a:latin typeface="Helvetica"/>
                <a:cs typeface="Helvetica"/>
              </a:defRPr>
            </a:lvl4pPr>
            <a:lvl5pPr marL="2194560" indent="0">
              <a:buNone/>
              <a:defRPr sz="2880">
                <a:latin typeface="Helvetica"/>
                <a:cs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DE8AEF2-94E4-DA4B-B531-A682ACBAE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5" y="1462885"/>
            <a:ext cx="2970526" cy="4279392"/>
          </a:xfrm>
          <a:prstGeom prst="rect">
            <a:avLst/>
          </a:prstGeom>
        </p:spPr>
        <p:txBody>
          <a:bodyPr anchor="t" anchorCtr="0"/>
          <a:lstStyle>
            <a:lvl1pPr>
              <a:defRPr sz="3600" b="0" baseline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10725265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1982016-773D-BA46-AEB9-5EDCD7E76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5" y="1462885"/>
            <a:ext cx="2970526" cy="4279392"/>
          </a:xfrm>
          <a:prstGeom prst="rect">
            <a:avLst/>
          </a:prstGeom>
        </p:spPr>
        <p:txBody>
          <a:bodyPr anchor="t" anchorCtr="0"/>
          <a:lstStyle>
            <a:lvl1pPr>
              <a:defRPr sz="3600" b="0" baseline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78409048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2D1C755-77DF-0946-AD2A-035C48096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5399" y="1457704"/>
            <a:ext cx="5592856" cy="484420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ts val="2400"/>
              </a:lnSpc>
              <a:spcAft>
                <a:spcPts val="600"/>
              </a:spcAft>
              <a:buClr>
                <a:srgbClr val="009596"/>
              </a:buClr>
              <a:defRPr sz="2200" baseline="0">
                <a:latin typeface="Helvetica"/>
                <a:cs typeface="Helvetica"/>
              </a:defRPr>
            </a:lvl1pPr>
            <a:lvl2pPr marL="960120" indent="-411480">
              <a:lnSpc>
                <a:spcPts val="2400"/>
              </a:lnSpc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Wingdings" pitchFamily="2" charset="2"/>
              <a:buChar char="§"/>
              <a:defRPr sz="2200" baseline="0">
                <a:latin typeface="Helvetica"/>
                <a:cs typeface="Helvetica"/>
              </a:defRPr>
            </a:lvl2pPr>
            <a:lvl3pPr marL="1508760" indent="-411480">
              <a:lnSpc>
                <a:spcPts val="2400"/>
              </a:lnSpc>
              <a:spcAft>
                <a:spcPts val="600"/>
              </a:spcAft>
              <a:buClr>
                <a:srgbClr val="009596"/>
              </a:buClr>
              <a:buFont typeface="Arial" charset="0"/>
              <a:buChar char="•"/>
              <a:defRPr sz="2200" baseline="0">
                <a:latin typeface="Helvetica"/>
                <a:cs typeface="Helvetica"/>
              </a:defRPr>
            </a:lvl3pPr>
            <a:lvl4pPr marL="1645920" indent="0">
              <a:buNone/>
              <a:defRPr sz="2880">
                <a:latin typeface="Helvetica"/>
                <a:cs typeface="Helvetica"/>
              </a:defRPr>
            </a:lvl4pPr>
            <a:lvl5pPr marL="2194560" indent="0">
              <a:buNone/>
              <a:defRPr sz="2880">
                <a:latin typeface="Helvetica"/>
                <a:cs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DE8AEF2-94E4-DA4B-B531-A682ACBAE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5" y="1462885"/>
            <a:ext cx="2970526" cy="4279392"/>
          </a:xfrm>
          <a:prstGeom prst="rect">
            <a:avLst/>
          </a:prstGeom>
        </p:spPr>
        <p:txBody>
          <a:bodyPr anchor="t" anchorCtr="0"/>
          <a:lstStyle>
            <a:lvl1pPr>
              <a:defRPr sz="3600" b="0" baseline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947646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1982016-773D-BA46-AEB9-5EDCD7E76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5" y="1462885"/>
            <a:ext cx="2970526" cy="1994690"/>
          </a:xfrm>
          <a:prstGeom prst="rect">
            <a:avLst/>
          </a:prstGeom>
        </p:spPr>
        <p:txBody>
          <a:bodyPr anchor="t" anchorCtr="0"/>
          <a:lstStyle>
            <a:lvl1pPr>
              <a:defRPr sz="3600" b="0" baseline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42180622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DE8AEF2-94E4-DA4B-B531-A682ACBAE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5" y="1462885"/>
            <a:ext cx="2970526" cy="1780378"/>
          </a:xfrm>
          <a:prstGeom prst="rect">
            <a:avLst/>
          </a:prstGeom>
        </p:spPr>
        <p:txBody>
          <a:bodyPr anchor="t" anchorCtr="0"/>
          <a:lstStyle>
            <a:lvl1pPr>
              <a:defRPr sz="3600" b="0" baseline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97534499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7088739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9312869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5EE0449-18C6-E34D-B42B-267195D482CB}"/>
              </a:ext>
            </a:extLst>
          </p:cNvPr>
          <p:cNvSpPr/>
          <p:nvPr userDrawn="1"/>
        </p:nvSpPr>
        <p:spPr>
          <a:xfrm>
            <a:off x="1896533" y="1625600"/>
            <a:ext cx="7264400" cy="5046133"/>
          </a:xfrm>
          <a:prstGeom prst="rect">
            <a:avLst/>
          </a:prstGeom>
          <a:noFill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729225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5EE0449-18C6-E34D-B42B-267195D482CB}"/>
              </a:ext>
            </a:extLst>
          </p:cNvPr>
          <p:cNvSpPr/>
          <p:nvPr userDrawn="1"/>
        </p:nvSpPr>
        <p:spPr>
          <a:xfrm>
            <a:off x="901922" y="3021264"/>
            <a:ext cx="4167383" cy="4101431"/>
          </a:xfrm>
          <a:prstGeom prst="rect">
            <a:avLst/>
          </a:prstGeom>
          <a:noFill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F8114E-7725-E048-8125-796637F10530}"/>
              </a:ext>
            </a:extLst>
          </p:cNvPr>
          <p:cNvSpPr/>
          <p:nvPr userDrawn="1"/>
        </p:nvSpPr>
        <p:spPr>
          <a:xfrm>
            <a:off x="5907059" y="3021264"/>
            <a:ext cx="4167383" cy="4101431"/>
          </a:xfrm>
          <a:prstGeom prst="rect">
            <a:avLst/>
          </a:prstGeom>
          <a:noFill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419DD0-C5A1-BF4A-A8B1-455A2994A346}"/>
              </a:ext>
            </a:extLst>
          </p:cNvPr>
          <p:cNvSpPr/>
          <p:nvPr userDrawn="1"/>
        </p:nvSpPr>
        <p:spPr>
          <a:xfrm>
            <a:off x="898358" y="3021264"/>
            <a:ext cx="4167383" cy="4101431"/>
          </a:xfrm>
          <a:prstGeom prst="rect">
            <a:avLst/>
          </a:prstGeom>
          <a:solidFill>
            <a:schemeClr val="accent6">
              <a:lumMod val="50000"/>
              <a:alpha val="25000"/>
            </a:schemeClr>
          </a:solidFill>
          <a:ln>
            <a:solidFill>
              <a:schemeClr val="lt1">
                <a:alpha val="82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E06AB6-B860-7741-B946-FA5FC8545385}"/>
              </a:ext>
            </a:extLst>
          </p:cNvPr>
          <p:cNvSpPr/>
          <p:nvPr userDrawn="1"/>
        </p:nvSpPr>
        <p:spPr>
          <a:xfrm>
            <a:off x="5903495" y="3021264"/>
            <a:ext cx="4167383" cy="4101431"/>
          </a:xfrm>
          <a:prstGeom prst="rect">
            <a:avLst/>
          </a:prstGeom>
          <a:solidFill>
            <a:schemeClr val="accent6">
              <a:lumMod val="50000"/>
              <a:alpha val="2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511296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5EE0449-18C6-E34D-B42B-267195D482CB}"/>
              </a:ext>
            </a:extLst>
          </p:cNvPr>
          <p:cNvSpPr/>
          <p:nvPr userDrawn="1"/>
        </p:nvSpPr>
        <p:spPr>
          <a:xfrm>
            <a:off x="1896533" y="1625600"/>
            <a:ext cx="7264400" cy="5046133"/>
          </a:xfrm>
          <a:prstGeom prst="rect">
            <a:avLst/>
          </a:prstGeom>
          <a:noFill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23E01EC-6B34-494C-A7D1-3519552E9074}"/>
              </a:ext>
            </a:extLst>
          </p:cNvPr>
          <p:cNvSpPr/>
          <p:nvPr userDrawn="1"/>
        </p:nvSpPr>
        <p:spPr>
          <a:xfrm>
            <a:off x="1896533" y="1625600"/>
            <a:ext cx="7264400" cy="5046133"/>
          </a:xfrm>
          <a:prstGeom prst="rect">
            <a:avLst/>
          </a:prstGeom>
          <a:solidFill>
            <a:schemeClr val="accent6">
              <a:lumMod val="50000"/>
              <a:alpha val="12000"/>
            </a:schemeClr>
          </a:solidFill>
          <a:ln>
            <a:solidFill>
              <a:schemeClr val="lt1">
                <a:alpha val="82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32168F9-8C1A-6440-96D7-32C4AD87E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9665" y="3032504"/>
            <a:ext cx="5592856" cy="484420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ts val="2400"/>
              </a:lnSpc>
              <a:spcAft>
                <a:spcPts val="600"/>
              </a:spcAft>
              <a:buClr>
                <a:srgbClr val="009596"/>
              </a:buClr>
              <a:defRPr sz="2200" baseline="0">
                <a:solidFill>
                  <a:schemeClr val="bg1"/>
                </a:solidFill>
                <a:latin typeface="Helvetica"/>
                <a:cs typeface="Helvetica"/>
              </a:defRPr>
            </a:lvl1pPr>
            <a:lvl2pPr marL="960120" indent="-411480">
              <a:lnSpc>
                <a:spcPts val="2400"/>
              </a:lnSpc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Lucida Grande"/>
              <a:buChar char="-"/>
              <a:defRPr sz="2200" baseline="0">
                <a:solidFill>
                  <a:schemeClr val="bg1"/>
                </a:solidFill>
                <a:latin typeface="Helvetica"/>
                <a:cs typeface="Helvetica"/>
              </a:defRPr>
            </a:lvl2pPr>
            <a:lvl3pPr marL="1508760" indent="-411480">
              <a:lnSpc>
                <a:spcPts val="2400"/>
              </a:lnSpc>
              <a:spcAft>
                <a:spcPts val="600"/>
              </a:spcAft>
              <a:buClr>
                <a:srgbClr val="009596"/>
              </a:buClr>
              <a:buFont typeface="Arial" charset="0"/>
              <a:buChar char="•"/>
              <a:defRPr sz="2200" baseline="0">
                <a:solidFill>
                  <a:schemeClr val="bg1"/>
                </a:solidFill>
                <a:latin typeface="Helvetica"/>
                <a:cs typeface="Helvetica"/>
              </a:defRPr>
            </a:lvl3pPr>
            <a:lvl4pPr marL="1645920" indent="0">
              <a:buNone/>
              <a:defRPr sz="2880">
                <a:latin typeface="Helvetica"/>
                <a:cs typeface="Helvetica"/>
              </a:defRPr>
            </a:lvl4pPr>
            <a:lvl5pPr marL="2194560" indent="0">
              <a:buNone/>
              <a:defRPr sz="2880">
                <a:latin typeface="Helvetica"/>
                <a:cs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24856078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5B1FF74-432C-9D44-863D-8647C29197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182574"/>
            <a:ext cx="10972800" cy="60470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8932" y="3183467"/>
            <a:ext cx="10193868" cy="1947335"/>
          </a:xfrm>
          <a:prstGeom prst="rect">
            <a:avLst/>
          </a:prstGeom>
        </p:spPr>
        <p:txBody>
          <a:bodyPr anchor="b"/>
          <a:lstStyle>
            <a:lvl1pPr>
              <a:defRPr b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778932" y="5367870"/>
            <a:ext cx="7570411" cy="13087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80">
                <a:solidFill>
                  <a:schemeClr val="bg1"/>
                </a:solidFill>
                <a:latin typeface="Helvetica"/>
                <a:cs typeface="Helvetica"/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060880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5EE0449-18C6-E34D-B42B-267195D482CB}"/>
              </a:ext>
            </a:extLst>
          </p:cNvPr>
          <p:cNvSpPr/>
          <p:nvPr userDrawn="1"/>
        </p:nvSpPr>
        <p:spPr>
          <a:xfrm>
            <a:off x="1896533" y="1625600"/>
            <a:ext cx="7264400" cy="5046133"/>
          </a:xfrm>
          <a:prstGeom prst="rect">
            <a:avLst/>
          </a:prstGeom>
          <a:noFill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2F55227-A6FA-D145-AE00-0806D6AD3F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9665" y="3032504"/>
            <a:ext cx="5592856" cy="484420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ts val="2400"/>
              </a:lnSpc>
              <a:spcAft>
                <a:spcPts val="600"/>
              </a:spcAft>
              <a:buClr>
                <a:srgbClr val="009596"/>
              </a:buClr>
              <a:defRPr sz="2200" baseline="0">
                <a:solidFill>
                  <a:schemeClr val="bg1"/>
                </a:solidFill>
                <a:latin typeface="Helvetica"/>
                <a:cs typeface="Helvetica"/>
              </a:defRPr>
            </a:lvl1pPr>
            <a:lvl2pPr marL="960120" indent="-411480">
              <a:lnSpc>
                <a:spcPts val="2400"/>
              </a:lnSpc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Lucida Grande"/>
              <a:buChar char="-"/>
              <a:defRPr sz="2200" baseline="0">
                <a:solidFill>
                  <a:schemeClr val="bg1"/>
                </a:solidFill>
                <a:latin typeface="Helvetica"/>
                <a:cs typeface="Helvetica"/>
              </a:defRPr>
            </a:lvl2pPr>
            <a:lvl3pPr marL="1508760" indent="-411480">
              <a:lnSpc>
                <a:spcPts val="2400"/>
              </a:lnSpc>
              <a:spcAft>
                <a:spcPts val="600"/>
              </a:spcAft>
              <a:buClr>
                <a:srgbClr val="009596"/>
              </a:buClr>
              <a:buFont typeface="Arial" charset="0"/>
              <a:buChar char="•"/>
              <a:defRPr sz="2200" baseline="0">
                <a:solidFill>
                  <a:schemeClr val="bg1"/>
                </a:solidFill>
                <a:latin typeface="Helvetica"/>
                <a:cs typeface="Helvetica"/>
              </a:defRPr>
            </a:lvl3pPr>
            <a:lvl4pPr marL="1645920" indent="0">
              <a:buNone/>
              <a:defRPr sz="2880">
                <a:latin typeface="Helvetica"/>
                <a:cs typeface="Helvetica"/>
              </a:defRPr>
            </a:lvl4pPr>
            <a:lvl5pPr marL="2194560" indent="0">
              <a:buNone/>
              <a:defRPr sz="2880">
                <a:latin typeface="Helvetica"/>
                <a:cs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26137927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5841321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BB5B9B6-10F9-124B-8E2E-7B068080D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6010" y="3736668"/>
            <a:ext cx="4909589" cy="1298320"/>
          </a:xfrm>
          <a:prstGeom prst="rect">
            <a:avLst/>
          </a:prstGeom>
        </p:spPr>
        <p:txBody>
          <a:bodyPr anchor="t" anchorCtr="0"/>
          <a:lstStyle>
            <a:lvl1pPr algn="ctr">
              <a:defRPr sz="3600" b="0" baseline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19360371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5172715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BB5B9B6-10F9-124B-8E2E-7B068080D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6010" y="3088485"/>
            <a:ext cx="4909589" cy="2702715"/>
          </a:xfrm>
          <a:prstGeom prst="rect">
            <a:avLst/>
          </a:prstGeom>
        </p:spPr>
        <p:txBody>
          <a:bodyPr anchor="t" anchorCtr="0"/>
          <a:lstStyle>
            <a:lvl1pPr algn="ctr">
              <a:defRPr sz="3600" b="0" baseline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83919305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0079121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BB5B9B6-10F9-124B-8E2E-7B068080D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6010" y="3088485"/>
            <a:ext cx="4909589" cy="2702715"/>
          </a:xfrm>
          <a:prstGeom prst="rect">
            <a:avLst/>
          </a:prstGeom>
        </p:spPr>
        <p:txBody>
          <a:bodyPr anchor="t" anchorCtr="0"/>
          <a:lstStyle>
            <a:lvl1pPr algn="ctr">
              <a:defRPr sz="3600" b="0" baseline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99152414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05209AB-88EB-1245-91FB-000CB48DA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039" y="1692697"/>
            <a:ext cx="3884345" cy="484420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ts val="2400"/>
              </a:lnSpc>
              <a:spcAft>
                <a:spcPts val="600"/>
              </a:spcAft>
              <a:buClr>
                <a:srgbClr val="009596"/>
              </a:buClr>
              <a:defRPr sz="2200" baseline="0">
                <a:solidFill>
                  <a:schemeClr val="bg1"/>
                </a:solidFill>
                <a:latin typeface="Helvetica"/>
                <a:cs typeface="Helvetica"/>
              </a:defRPr>
            </a:lvl1pPr>
            <a:lvl2pPr marL="960120" indent="-411480">
              <a:lnSpc>
                <a:spcPts val="2400"/>
              </a:lnSpc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Wingdings" pitchFamily="2" charset="2"/>
              <a:buChar char="§"/>
              <a:defRPr sz="2200" baseline="0">
                <a:solidFill>
                  <a:schemeClr val="bg1"/>
                </a:solidFill>
                <a:latin typeface="Helvetica"/>
                <a:cs typeface="Helvetica"/>
              </a:defRPr>
            </a:lvl2pPr>
            <a:lvl3pPr marL="1508760" indent="-411480">
              <a:lnSpc>
                <a:spcPts val="2400"/>
              </a:lnSpc>
              <a:spcAft>
                <a:spcPts val="600"/>
              </a:spcAft>
              <a:buClr>
                <a:srgbClr val="009596"/>
              </a:buClr>
              <a:buFont typeface="Arial" charset="0"/>
              <a:buChar char="•"/>
              <a:defRPr sz="2200" baseline="0">
                <a:solidFill>
                  <a:schemeClr val="bg1"/>
                </a:solidFill>
                <a:latin typeface="Helvetica"/>
                <a:cs typeface="Helvetica"/>
              </a:defRPr>
            </a:lvl3pPr>
            <a:lvl4pPr marL="1645920" indent="0">
              <a:buNone/>
              <a:defRPr sz="2880">
                <a:latin typeface="Helvetica"/>
                <a:cs typeface="Helvetica"/>
              </a:defRPr>
            </a:lvl4pPr>
            <a:lvl5pPr marL="2194560" indent="0">
              <a:buNone/>
              <a:defRPr sz="2880">
                <a:latin typeface="Helvetica"/>
                <a:cs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FBCC6-7EC4-C343-AB38-D466E61378D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98439" y="1692697"/>
            <a:ext cx="3884345" cy="484420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ts val="2400"/>
              </a:lnSpc>
              <a:spcAft>
                <a:spcPts val="600"/>
              </a:spcAft>
              <a:buClr>
                <a:srgbClr val="009596"/>
              </a:buClr>
              <a:defRPr sz="2200" baseline="0">
                <a:solidFill>
                  <a:schemeClr val="bg1"/>
                </a:solidFill>
                <a:latin typeface="Helvetica"/>
                <a:cs typeface="Helvetica"/>
              </a:defRPr>
            </a:lvl1pPr>
            <a:lvl2pPr marL="960120" indent="-411480">
              <a:lnSpc>
                <a:spcPts val="2400"/>
              </a:lnSpc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Wingdings" pitchFamily="2" charset="2"/>
              <a:buChar char="§"/>
              <a:defRPr sz="2200" baseline="0">
                <a:solidFill>
                  <a:schemeClr val="bg1"/>
                </a:solidFill>
                <a:latin typeface="Helvetica"/>
                <a:cs typeface="Helvetica"/>
              </a:defRPr>
            </a:lvl2pPr>
            <a:lvl3pPr marL="1508760" indent="-411480">
              <a:lnSpc>
                <a:spcPts val="2400"/>
              </a:lnSpc>
              <a:spcAft>
                <a:spcPts val="600"/>
              </a:spcAft>
              <a:buClr>
                <a:srgbClr val="009596"/>
              </a:buClr>
              <a:buFont typeface="Arial" charset="0"/>
              <a:buChar char="•"/>
              <a:defRPr sz="2200" baseline="0">
                <a:solidFill>
                  <a:schemeClr val="bg1"/>
                </a:solidFill>
                <a:latin typeface="Helvetica"/>
                <a:cs typeface="Helvetica"/>
              </a:defRPr>
            </a:lvl3pPr>
            <a:lvl4pPr marL="1645920" indent="0">
              <a:buNone/>
              <a:defRPr sz="2880">
                <a:latin typeface="Helvetica"/>
                <a:cs typeface="Helvetica"/>
              </a:defRPr>
            </a:lvl4pPr>
            <a:lvl5pPr marL="2194560" indent="0">
              <a:buNone/>
              <a:defRPr sz="2880">
                <a:latin typeface="Helvetica"/>
                <a:cs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24158588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BB5B9B6-10F9-124B-8E2E-7B068080D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6010" y="3088485"/>
            <a:ext cx="4909589" cy="2702715"/>
          </a:xfrm>
          <a:prstGeom prst="rect">
            <a:avLst/>
          </a:prstGeom>
        </p:spPr>
        <p:txBody>
          <a:bodyPr anchor="t" anchorCtr="0"/>
          <a:lstStyle>
            <a:lvl1pPr algn="ctr">
              <a:defRPr sz="3600" b="0" baseline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06479764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91182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7A8AAC0-4720-4E4E-91A3-06649D0FF9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182574"/>
            <a:ext cx="10972800" cy="60470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85F061-4D53-FD4D-BD0B-54FD47E343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6240" y="7613892"/>
            <a:ext cx="10180343" cy="32342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C122CAA-9E7F-5949-8A84-8C1B8D8FF1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8932" y="3661937"/>
            <a:ext cx="10193868" cy="1947335"/>
          </a:xfrm>
          <a:prstGeom prst="rect">
            <a:avLst/>
          </a:prstGeom>
        </p:spPr>
        <p:txBody>
          <a:bodyPr anchor="b"/>
          <a:lstStyle>
            <a:lvl1pPr>
              <a:defRPr b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</p:spTree>
    <p:extLst>
      <p:ext uri="{BB962C8B-B14F-4D97-AF65-F5344CB8AC3E}">
        <p14:creationId xmlns:p14="http://schemas.microsoft.com/office/powerpoint/2010/main" val="31328844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60439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404C48-0127-C946-BA8C-89A4463EA9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182574"/>
            <a:ext cx="10972800" cy="60470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7B0DED-2852-CA46-8409-3E178C0D47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6240" y="7613892"/>
            <a:ext cx="10180343" cy="32342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1226337-7145-7A46-AD34-F9C3C45EB8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8932" y="3661937"/>
            <a:ext cx="10193868" cy="1947335"/>
          </a:xfrm>
          <a:prstGeom prst="rect">
            <a:avLst/>
          </a:prstGeom>
        </p:spPr>
        <p:txBody>
          <a:bodyPr anchor="b"/>
          <a:lstStyle>
            <a:lvl1pPr>
              <a:defRPr b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</p:spTree>
    <p:extLst>
      <p:ext uri="{BB962C8B-B14F-4D97-AF65-F5344CB8AC3E}">
        <p14:creationId xmlns:p14="http://schemas.microsoft.com/office/powerpoint/2010/main" val="31302779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C1965D-FCF9-C046-AE08-BCF35B884C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3217" y="3426691"/>
            <a:ext cx="11036979" cy="410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537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279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54316-5DB5-1B40-89A3-97600DE54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02053"/>
            <a:ext cx="10972799" cy="914555"/>
          </a:xfrm>
          <a:prstGeom prst="rect">
            <a:avLst/>
          </a:prstGeom>
        </p:spPr>
        <p:txBody>
          <a:bodyPr anchor="t" anchorCtr="0"/>
          <a:lstStyle>
            <a:lvl1pPr algn="ctr">
              <a:defRPr sz="3600" b="0" baseline="0">
                <a:solidFill>
                  <a:srgbClr val="009596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62959617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1982016-773D-BA46-AEB9-5EDCD7E76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5" y="1462885"/>
            <a:ext cx="2970526" cy="4279392"/>
          </a:xfrm>
          <a:prstGeom prst="rect">
            <a:avLst/>
          </a:prstGeom>
        </p:spPr>
        <p:txBody>
          <a:bodyPr anchor="t" anchorCtr="0"/>
          <a:lstStyle>
            <a:lvl1pPr>
              <a:defRPr sz="3600" b="0" baseline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D025759-7E45-494F-9A5B-A4963314D1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5399" y="1457704"/>
            <a:ext cx="5592856" cy="484420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ts val="2400"/>
              </a:lnSpc>
              <a:spcAft>
                <a:spcPts val="600"/>
              </a:spcAft>
              <a:buClr>
                <a:srgbClr val="009596"/>
              </a:buClr>
              <a:defRPr sz="2200" baseline="0">
                <a:latin typeface="Helvetica"/>
                <a:cs typeface="Helvetica"/>
              </a:defRPr>
            </a:lvl1pPr>
            <a:lvl2pPr marL="960120" indent="-411480">
              <a:lnSpc>
                <a:spcPts val="2400"/>
              </a:lnSpc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Wingdings" pitchFamily="2" charset="2"/>
              <a:buChar char="§"/>
              <a:defRPr sz="2200" baseline="0">
                <a:latin typeface="Helvetica"/>
                <a:cs typeface="Helvetica"/>
              </a:defRPr>
            </a:lvl2pPr>
            <a:lvl3pPr marL="1508760" indent="-411480">
              <a:lnSpc>
                <a:spcPts val="2400"/>
              </a:lnSpc>
              <a:spcAft>
                <a:spcPts val="600"/>
              </a:spcAft>
              <a:buClr>
                <a:srgbClr val="009596"/>
              </a:buClr>
              <a:buFont typeface="Arial" charset="0"/>
              <a:buChar char="•"/>
              <a:defRPr sz="2200" baseline="0">
                <a:latin typeface="Helvetica"/>
                <a:cs typeface="Helvetica"/>
              </a:defRPr>
            </a:lvl3pPr>
            <a:lvl4pPr marL="1645920" indent="0">
              <a:buNone/>
              <a:defRPr sz="2880">
                <a:latin typeface="Helvetica"/>
                <a:cs typeface="Helvetica"/>
              </a:defRPr>
            </a:lvl4pPr>
            <a:lvl5pPr marL="2194560" indent="0">
              <a:buNone/>
              <a:defRPr sz="2880">
                <a:latin typeface="Helvetica"/>
                <a:cs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90302741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4.emf"/><Relationship Id="rId4" Type="http://schemas.openxmlformats.org/officeDocument/2006/relationships/image" Target="../media/image15.pn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.emf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.emf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8.pn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9.pn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theme" Target="../theme/theme15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.emf"/><Relationship Id="rId4" Type="http://schemas.openxmlformats.org/officeDocument/2006/relationships/image" Target="../media/image20.png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theme" Target="../theme/theme16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1.png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theme" Target="../theme/theme1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2.png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theme" Target="../theme/theme1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3.png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theme" Target="../theme/theme19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4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emf"/><Relationship Id="rId4" Type="http://schemas.openxmlformats.org/officeDocument/2006/relationships/image" Target="../media/image3.jp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.emf"/><Relationship Id="rId4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em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.emf"/><Relationship Id="rId4" Type="http://schemas.openxmlformats.org/officeDocument/2006/relationships/image" Target="../media/image11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.emf"/><Relationship Id="rId4" Type="http://schemas.openxmlformats.org/officeDocument/2006/relationships/image" Target="../media/image12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3D0589-DDE8-3449-958B-A48B6D53653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09728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846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</p:sldLayoutIdLst>
  <p:hf sldNum="0" hdr="0" ftr="0" dt="0"/>
  <p:txStyles>
    <p:titleStyle>
      <a:lvl1pPr algn="l" defTabSz="548640" rtl="0" eaLnBrk="1" latinLnBrk="0" hangingPunct="1">
        <a:spcBef>
          <a:spcPct val="0"/>
        </a:spcBef>
        <a:buNone/>
        <a:defRPr sz="4440" b="1" kern="1200">
          <a:solidFill>
            <a:schemeClr val="bg1">
              <a:lumMod val="50000"/>
            </a:schemeClr>
          </a:solidFill>
          <a:latin typeface="Verdana"/>
          <a:ea typeface="+mj-ea"/>
          <a:cs typeface="Verdana"/>
        </a:defRPr>
      </a:lvl1pPr>
    </p:titleStyle>
    <p:bodyStyle>
      <a:lvl1pPr marL="411480" indent="-411480" algn="l" defTabSz="548640" rtl="0" eaLnBrk="1" latinLnBrk="0" hangingPunct="1">
        <a:spcBef>
          <a:spcPct val="20000"/>
        </a:spcBef>
        <a:buClr>
          <a:srgbClr val="008C9F"/>
        </a:buClr>
        <a:buFont typeface="Wingdings" charset="2"/>
        <a:buChar char="§"/>
        <a:defRPr sz="3840" kern="1200">
          <a:solidFill>
            <a:srgbClr val="7F7F7F"/>
          </a:solidFill>
          <a:latin typeface="Verdana"/>
          <a:ea typeface="+mn-ea"/>
          <a:cs typeface="Verdana"/>
        </a:defRPr>
      </a:lvl1pPr>
      <a:lvl2pPr marL="891540" indent="-342900" algn="l" defTabSz="548640" rtl="0" eaLnBrk="1" latinLnBrk="0" hangingPunct="1">
        <a:spcBef>
          <a:spcPct val="20000"/>
        </a:spcBef>
        <a:buClr>
          <a:srgbClr val="008C9F"/>
        </a:buClr>
        <a:buFont typeface="Wingdings" charset="2"/>
        <a:buChar char="§"/>
        <a:defRPr sz="3360" kern="1200">
          <a:solidFill>
            <a:srgbClr val="7F7F7F"/>
          </a:solidFill>
          <a:latin typeface="Verdana"/>
          <a:ea typeface="+mn-ea"/>
          <a:cs typeface="Verdana"/>
        </a:defRPr>
      </a:lvl2pPr>
      <a:lvl3pPr marL="1371600" indent="-274320" algn="l" defTabSz="548640" rtl="0" eaLnBrk="1" latinLnBrk="0" hangingPunct="1">
        <a:spcBef>
          <a:spcPct val="20000"/>
        </a:spcBef>
        <a:buClr>
          <a:srgbClr val="008C9F"/>
        </a:buClr>
        <a:buFont typeface="Wingdings" charset="2"/>
        <a:buChar char="§"/>
        <a:defRPr sz="2880" kern="1200">
          <a:solidFill>
            <a:srgbClr val="7F7F7F"/>
          </a:solidFill>
          <a:latin typeface="Verdana"/>
          <a:ea typeface="+mn-ea"/>
          <a:cs typeface="Verdana"/>
        </a:defRPr>
      </a:lvl3pPr>
      <a:lvl4pPr marL="1920240" indent="-274320" algn="l" defTabSz="548640" rtl="0" eaLnBrk="1" latinLnBrk="0" hangingPunct="1">
        <a:spcBef>
          <a:spcPct val="20000"/>
        </a:spcBef>
        <a:buClr>
          <a:srgbClr val="008C9F"/>
        </a:buClr>
        <a:buFont typeface="Wingdings" charset="2"/>
        <a:buChar char="§"/>
        <a:defRPr sz="2400" kern="1200">
          <a:solidFill>
            <a:srgbClr val="7F7F7F"/>
          </a:solidFill>
          <a:latin typeface="Verdana"/>
          <a:ea typeface="+mn-ea"/>
          <a:cs typeface="Verdana"/>
        </a:defRPr>
      </a:lvl4pPr>
      <a:lvl5pPr marL="2468880" indent="-274320" algn="l" defTabSz="548640" rtl="0" eaLnBrk="1" latinLnBrk="0" hangingPunct="1">
        <a:spcBef>
          <a:spcPct val="20000"/>
        </a:spcBef>
        <a:buClr>
          <a:srgbClr val="008C9F"/>
        </a:buClr>
        <a:buFont typeface="Wingdings" charset="2"/>
        <a:buChar char="§"/>
        <a:defRPr sz="2400" kern="1200">
          <a:solidFill>
            <a:srgbClr val="7F7F7F"/>
          </a:solidFill>
          <a:latin typeface="Verdana"/>
          <a:ea typeface="+mn-ea"/>
          <a:cs typeface="Verdana"/>
        </a:defRPr>
      </a:lvl5pPr>
      <a:lvl6pPr marL="301752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B95D86-4870-E045-9BE9-511EAF49AE8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0953536" cy="822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E91C84-F946-FE43-AA1F-0F434F3F9E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40709" r="-40709"/>
          <a:stretch/>
        </p:blipFill>
        <p:spPr>
          <a:xfrm>
            <a:off x="4663440" y="7516083"/>
            <a:ext cx="10232861" cy="32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620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</p:sldLayoutIdLst>
  <p:transition>
    <p:fade/>
  </p:transition>
  <p:hf hdr="0" ftr="0" dt="0"/>
  <p:txStyles>
    <p:titleStyle>
      <a:lvl1pPr algn="l" defTabSz="548640" rtl="0" eaLnBrk="1" latinLnBrk="0" hangingPunct="1">
        <a:spcBef>
          <a:spcPct val="0"/>
        </a:spcBef>
        <a:buNone/>
        <a:defRPr sz="4440" b="1" kern="1200">
          <a:solidFill>
            <a:schemeClr val="bg1">
              <a:lumMod val="50000"/>
            </a:schemeClr>
          </a:solidFill>
          <a:latin typeface="Verdana"/>
          <a:ea typeface="+mj-ea"/>
          <a:cs typeface="Verdana"/>
        </a:defRPr>
      </a:lvl1pPr>
    </p:titleStyle>
    <p:bodyStyle>
      <a:lvl1pPr marL="411480" indent="-411480" algn="l" defTabSz="548640" rtl="0" eaLnBrk="1" latinLnBrk="0" hangingPunct="1">
        <a:spcBef>
          <a:spcPct val="20000"/>
        </a:spcBef>
        <a:buClr>
          <a:srgbClr val="008C9F"/>
        </a:buClr>
        <a:buFont typeface="Wingdings" charset="2"/>
        <a:buChar char="§"/>
        <a:defRPr sz="3840" kern="1200">
          <a:solidFill>
            <a:srgbClr val="7F7F7F"/>
          </a:solidFill>
          <a:latin typeface="Verdana"/>
          <a:ea typeface="+mn-ea"/>
          <a:cs typeface="Verdana"/>
        </a:defRPr>
      </a:lvl1pPr>
      <a:lvl2pPr marL="891540" indent="-342900" algn="l" defTabSz="548640" rtl="0" eaLnBrk="1" latinLnBrk="0" hangingPunct="1">
        <a:spcBef>
          <a:spcPct val="20000"/>
        </a:spcBef>
        <a:buClr>
          <a:srgbClr val="008C9F"/>
        </a:buClr>
        <a:buFont typeface="Wingdings" charset="2"/>
        <a:buChar char="§"/>
        <a:defRPr sz="3360" kern="1200">
          <a:solidFill>
            <a:srgbClr val="7F7F7F"/>
          </a:solidFill>
          <a:latin typeface="Verdana"/>
          <a:ea typeface="+mn-ea"/>
          <a:cs typeface="Verdana"/>
        </a:defRPr>
      </a:lvl2pPr>
      <a:lvl3pPr marL="1371600" indent="-274320" algn="l" defTabSz="548640" rtl="0" eaLnBrk="1" latinLnBrk="0" hangingPunct="1">
        <a:spcBef>
          <a:spcPct val="20000"/>
        </a:spcBef>
        <a:buClr>
          <a:srgbClr val="008C9F"/>
        </a:buClr>
        <a:buFont typeface="Wingdings" charset="2"/>
        <a:buChar char="§"/>
        <a:defRPr sz="2880" kern="1200">
          <a:solidFill>
            <a:srgbClr val="7F7F7F"/>
          </a:solidFill>
          <a:latin typeface="Verdana"/>
          <a:ea typeface="+mn-ea"/>
          <a:cs typeface="Verdana"/>
        </a:defRPr>
      </a:lvl3pPr>
      <a:lvl4pPr marL="1920240" indent="-274320" algn="l" defTabSz="548640" rtl="0" eaLnBrk="1" latinLnBrk="0" hangingPunct="1">
        <a:spcBef>
          <a:spcPct val="20000"/>
        </a:spcBef>
        <a:buClr>
          <a:srgbClr val="008C9F"/>
        </a:buClr>
        <a:buFont typeface="Wingdings" charset="2"/>
        <a:buChar char="§"/>
        <a:defRPr sz="2400" kern="1200">
          <a:solidFill>
            <a:srgbClr val="7F7F7F"/>
          </a:solidFill>
          <a:latin typeface="Verdana"/>
          <a:ea typeface="+mn-ea"/>
          <a:cs typeface="Verdana"/>
        </a:defRPr>
      </a:lvl4pPr>
      <a:lvl5pPr marL="2468880" indent="-274320" algn="l" defTabSz="548640" rtl="0" eaLnBrk="1" latinLnBrk="0" hangingPunct="1">
        <a:spcBef>
          <a:spcPct val="20000"/>
        </a:spcBef>
        <a:buClr>
          <a:srgbClr val="008C9F"/>
        </a:buClr>
        <a:buFont typeface="Wingdings" charset="2"/>
        <a:buChar char="§"/>
        <a:defRPr sz="2400" kern="1200">
          <a:solidFill>
            <a:srgbClr val="7F7F7F"/>
          </a:solidFill>
          <a:latin typeface="Verdana"/>
          <a:ea typeface="+mn-ea"/>
          <a:cs typeface="Verdana"/>
        </a:defRPr>
      </a:lvl5pPr>
      <a:lvl6pPr marL="301752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EF21A4-E75D-314C-BE41-9C23CFB653F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65988" y="-114431"/>
            <a:ext cx="11104775" cy="84584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86A14B-E5FB-5244-8634-395CABA93CF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6240" y="7613892"/>
            <a:ext cx="10180343" cy="32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143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</p:sldLayoutIdLst>
  <p:transition>
    <p:fade/>
  </p:transition>
  <p:hf hdr="0" ftr="0" dt="0"/>
  <p:txStyles>
    <p:titleStyle>
      <a:lvl1pPr algn="l" defTabSz="548640" rtl="0" eaLnBrk="1" latinLnBrk="0" hangingPunct="1">
        <a:spcBef>
          <a:spcPct val="0"/>
        </a:spcBef>
        <a:buNone/>
        <a:defRPr sz="4440" b="1" kern="1200">
          <a:solidFill>
            <a:schemeClr val="bg1">
              <a:lumMod val="50000"/>
            </a:schemeClr>
          </a:solidFill>
          <a:latin typeface="Verdana"/>
          <a:ea typeface="+mj-ea"/>
          <a:cs typeface="Verdana"/>
        </a:defRPr>
      </a:lvl1pPr>
    </p:titleStyle>
    <p:bodyStyle>
      <a:lvl1pPr marL="411480" indent="-411480" algn="l" defTabSz="548640" rtl="0" eaLnBrk="1" latinLnBrk="0" hangingPunct="1">
        <a:spcBef>
          <a:spcPct val="20000"/>
        </a:spcBef>
        <a:buClr>
          <a:srgbClr val="008C9F"/>
        </a:buClr>
        <a:buFont typeface="Wingdings" charset="2"/>
        <a:buChar char="§"/>
        <a:defRPr sz="3840" kern="1200">
          <a:solidFill>
            <a:srgbClr val="7F7F7F"/>
          </a:solidFill>
          <a:latin typeface="Verdana"/>
          <a:ea typeface="+mn-ea"/>
          <a:cs typeface="Verdana"/>
        </a:defRPr>
      </a:lvl1pPr>
      <a:lvl2pPr marL="891540" indent="-342900" algn="l" defTabSz="548640" rtl="0" eaLnBrk="1" latinLnBrk="0" hangingPunct="1">
        <a:spcBef>
          <a:spcPct val="20000"/>
        </a:spcBef>
        <a:buClr>
          <a:srgbClr val="008C9F"/>
        </a:buClr>
        <a:buFont typeface="Wingdings" charset="2"/>
        <a:buChar char="§"/>
        <a:defRPr sz="3360" kern="1200">
          <a:solidFill>
            <a:srgbClr val="7F7F7F"/>
          </a:solidFill>
          <a:latin typeface="Verdana"/>
          <a:ea typeface="+mn-ea"/>
          <a:cs typeface="Verdana"/>
        </a:defRPr>
      </a:lvl2pPr>
      <a:lvl3pPr marL="1371600" indent="-274320" algn="l" defTabSz="548640" rtl="0" eaLnBrk="1" latinLnBrk="0" hangingPunct="1">
        <a:spcBef>
          <a:spcPct val="20000"/>
        </a:spcBef>
        <a:buClr>
          <a:srgbClr val="008C9F"/>
        </a:buClr>
        <a:buFont typeface="Wingdings" charset="2"/>
        <a:buChar char="§"/>
        <a:defRPr sz="2880" kern="1200">
          <a:solidFill>
            <a:srgbClr val="7F7F7F"/>
          </a:solidFill>
          <a:latin typeface="Verdana"/>
          <a:ea typeface="+mn-ea"/>
          <a:cs typeface="Verdana"/>
        </a:defRPr>
      </a:lvl3pPr>
      <a:lvl4pPr marL="1920240" indent="-274320" algn="l" defTabSz="548640" rtl="0" eaLnBrk="1" latinLnBrk="0" hangingPunct="1">
        <a:spcBef>
          <a:spcPct val="20000"/>
        </a:spcBef>
        <a:buClr>
          <a:srgbClr val="008C9F"/>
        </a:buClr>
        <a:buFont typeface="Wingdings" charset="2"/>
        <a:buChar char="§"/>
        <a:defRPr sz="2400" kern="1200">
          <a:solidFill>
            <a:srgbClr val="7F7F7F"/>
          </a:solidFill>
          <a:latin typeface="Verdana"/>
          <a:ea typeface="+mn-ea"/>
          <a:cs typeface="Verdana"/>
        </a:defRPr>
      </a:lvl4pPr>
      <a:lvl5pPr marL="2468880" indent="-274320" algn="l" defTabSz="548640" rtl="0" eaLnBrk="1" latinLnBrk="0" hangingPunct="1">
        <a:spcBef>
          <a:spcPct val="20000"/>
        </a:spcBef>
        <a:buClr>
          <a:srgbClr val="008C9F"/>
        </a:buClr>
        <a:buFont typeface="Wingdings" charset="2"/>
        <a:buChar char="§"/>
        <a:defRPr sz="2400" kern="1200">
          <a:solidFill>
            <a:srgbClr val="7F7F7F"/>
          </a:solidFill>
          <a:latin typeface="Verdana"/>
          <a:ea typeface="+mn-ea"/>
          <a:cs typeface="Verdana"/>
        </a:defRPr>
      </a:lvl5pPr>
      <a:lvl6pPr marL="301752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AA4177-0B20-8F48-B68A-C55156EBBE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68411" y="-65988"/>
            <a:ext cx="11109621" cy="83615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254298-52AE-CD4C-8A66-D12D3DA85A3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6240" y="7613892"/>
            <a:ext cx="10180343" cy="32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190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ransition>
    <p:fade/>
  </p:transition>
  <p:hf hdr="0" ftr="0" dt="0"/>
  <p:txStyles>
    <p:titleStyle>
      <a:lvl1pPr algn="l" defTabSz="548640" rtl="0" eaLnBrk="1" latinLnBrk="0" hangingPunct="1">
        <a:spcBef>
          <a:spcPct val="0"/>
        </a:spcBef>
        <a:buNone/>
        <a:defRPr sz="4440" b="1" kern="1200">
          <a:solidFill>
            <a:schemeClr val="bg1">
              <a:lumMod val="50000"/>
            </a:schemeClr>
          </a:solidFill>
          <a:latin typeface="Verdana"/>
          <a:ea typeface="+mj-ea"/>
          <a:cs typeface="Verdana"/>
        </a:defRPr>
      </a:lvl1pPr>
    </p:titleStyle>
    <p:bodyStyle>
      <a:lvl1pPr marL="411480" indent="-411480" algn="l" defTabSz="548640" rtl="0" eaLnBrk="1" latinLnBrk="0" hangingPunct="1">
        <a:spcBef>
          <a:spcPct val="20000"/>
        </a:spcBef>
        <a:buClr>
          <a:srgbClr val="008C9F"/>
        </a:buClr>
        <a:buFont typeface="Wingdings" charset="2"/>
        <a:buChar char="§"/>
        <a:defRPr sz="3840" kern="1200">
          <a:solidFill>
            <a:srgbClr val="7F7F7F"/>
          </a:solidFill>
          <a:latin typeface="Verdana"/>
          <a:ea typeface="+mn-ea"/>
          <a:cs typeface="Verdana"/>
        </a:defRPr>
      </a:lvl1pPr>
      <a:lvl2pPr marL="891540" indent="-342900" algn="l" defTabSz="548640" rtl="0" eaLnBrk="1" latinLnBrk="0" hangingPunct="1">
        <a:spcBef>
          <a:spcPct val="20000"/>
        </a:spcBef>
        <a:buClr>
          <a:srgbClr val="008C9F"/>
        </a:buClr>
        <a:buFont typeface="Wingdings" charset="2"/>
        <a:buChar char="§"/>
        <a:defRPr sz="3360" kern="1200">
          <a:solidFill>
            <a:srgbClr val="7F7F7F"/>
          </a:solidFill>
          <a:latin typeface="Verdana"/>
          <a:ea typeface="+mn-ea"/>
          <a:cs typeface="Verdana"/>
        </a:defRPr>
      </a:lvl2pPr>
      <a:lvl3pPr marL="1371600" indent="-274320" algn="l" defTabSz="548640" rtl="0" eaLnBrk="1" latinLnBrk="0" hangingPunct="1">
        <a:spcBef>
          <a:spcPct val="20000"/>
        </a:spcBef>
        <a:buClr>
          <a:srgbClr val="008C9F"/>
        </a:buClr>
        <a:buFont typeface="Wingdings" charset="2"/>
        <a:buChar char="§"/>
        <a:defRPr sz="2880" kern="1200">
          <a:solidFill>
            <a:srgbClr val="7F7F7F"/>
          </a:solidFill>
          <a:latin typeface="Verdana"/>
          <a:ea typeface="+mn-ea"/>
          <a:cs typeface="Verdana"/>
        </a:defRPr>
      </a:lvl3pPr>
      <a:lvl4pPr marL="1920240" indent="-274320" algn="l" defTabSz="548640" rtl="0" eaLnBrk="1" latinLnBrk="0" hangingPunct="1">
        <a:spcBef>
          <a:spcPct val="20000"/>
        </a:spcBef>
        <a:buClr>
          <a:srgbClr val="008C9F"/>
        </a:buClr>
        <a:buFont typeface="Wingdings" charset="2"/>
        <a:buChar char="§"/>
        <a:defRPr sz="2400" kern="1200">
          <a:solidFill>
            <a:srgbClr val="7F7F7F"/>
          </a:solidFill>
          <a:latin typeface="Verdana"/>
          <a:ea typeface="+mn-ea"/>
          <a:cs typeface="Verdana"/>
        </a:defRPr>
      </a:lvl4pPr>
      <a:lvl5pPr marL="2468880" indent="-274320" algn="l" defTabSz="548640" rtl="0" eaLnBrk="1" latinLnBrk="0" hangingPunct="1">
        <a:spcBef>
          <a:spcPct val="20000"/>
        </a:spcBef>
        <a:buClr>
          <a:srgbClr val="008C9F"/>
        </a:buClr>
        <a:buFont typeface="Wingdings" charset="2"/>
        <a:buChar char="§"/>
        <a:defRPr sz="2400" kern="1200">
          <a:solidFill>
            <a:srgbClr val="7F7F7F"/>
          </a:solidFill>
          <a:latin typeface="Verdana"/>
          <a:ea typeface="+mn-ea"/>
          <a:cs typeface="Verdana"/>
        </a:defRPr>
      </a:lvl5pPr>
      <a:lvl6pPr marL="301752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2F32A61-EE5E-2D4B-B3CF-690F3FAA1A1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264" y="0"/>
            <a:ext cx="10934272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547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</p:sldLayoutIdLst>
  <p:transition>
    <p:fade/>
  </p:transition>
  <p:hf hdr="0" ftr="0" dt="0"/>
  <p:txStyles>
    <p:titleStyle>
      <a:lvl1pPr algn="l" defTabSz="548640" rtl="0" eaLnBrk="1" latinLnBrk="0" hangingPunct="1">
        <a:spcBef>
          <a:spcPct val="0"/>
        </a:spcBef>
        <a:buNone/>
        <a:defRPr sz="4440" b="1" kern="1200">
          <a:solidFill>
            <a:schemeClr val="bg1">
              <a:lumMod val="50000"/>
            </a:schemeClr>
          </a:solidFill>
          <a:latin typeface="Verdana"/>
          <a:ea typeface="+mj-ea"/>
          <a:cs typeface="Verdana"/>
        </a:defRPr>
      </a:lvl1pPr>
    </p:titleStyle>
    <p:bodyStyle>
      <a:lvl1pPr marL="411480" indent="-411480" algn="l" defTabSz="548640" rtl="0" eaLnBrk="1" latinLnBrk="0" hangingPunct="1">
        <a:spcBef>
          <a:spcPct val="20000"/>
        </a:spcBef>
        <a:buClr>
          <a:srgbClr val="008C9F"/>
        </a:buClr>
        <a:buFont typeface="Wingdings" charset="2"/>
        <a:buChar char="§"/>
        <a:defRPr sz="3840" kern="1200">
          <a:solidFill>
            <a:srgbClr val="7F7F7F"/>
          </a:solidFill>
          <a:latin typeface="Verdana"/>
          <a:ea typeface="+mn-ea"/>
          <a:cs typeface="Verdana"/>
        </a:defRPr>
      </a:lvl1pPr>
      <a:lvl2pPr marL="891540" indent="-342900" algn="l" defTabSz="548640" rtl="0" eaLnBrk="1" latinLnBrk="0" hangingPunct="1">
        <a:spcBef>
          <a:spcPct val="20000"/>
        </a:spcBef>
        <a:buClr>
          <a:srgbClr val="008C9F"/>
        </a:buClr>
        <a:buFont typeface="Wingdings" charset="2"/>
        <a:buChar char="§"/>
        <a:defRPr sz="3360" kern="1200">
          <a:solidFill>
            <a:srgbClr val="7F7F7F"/>
          </a:solidFill>
          <a:latin typeface="Verdana"/>
          <a:ea typeface="+mn-ea"/>
          <a:cs typeface="Verdana"/>
        </a:defRPr>
      </a:lvl2pPr>
      <a:lvl3pPr marL="1371600" indent="-274320" algn="l" defTabSz="548640" rtl="0" eaLnBrk="1" latinLnBrk="0" hangingPunct="1">
        <a:spcBef>
          <a:spcPct val="20000"/>
        </a:spcBef>
        <a:buClr>
          <a:srgbClr val="008C9F"/>
        </a:buClr>
        <a:buFont typeface="Wingdings" charset="2"/>
        <a:buChar char="§"/>
        <a:defRPr sz="2880" kern="1200">
          <a:solidFill>
            <a:srgbClr val="7F7F7F"/>
          </a:solidFill>
          <a:latin typeface="Verdana"/>
          <a:ea typeface="+mn-ea"/>
          <a:cs typeface="Verdana"/>
        </a:defRPr>
      </a:lvl3pPr>
      <a:lvl4pPr marL="1920240" indent="-274320" algn="l" defTabSz="548640" rtl="0" eaLnBrk="1" latinLnBrk="0" hangingPunct="1">
        <a:spcBef>
          <a:spcPct val="20000"/>
        </a:spcBef>
        <a:buClr>
          <a:srgbClr val="008C9F"/>
        </a:buClr>
        <a:buFont typeface="Wingdings" charset="2"/>
        <a:buChar char="§"/>
        <a:defRPr sz="2400" kern="1200">
          <a:solidFill>
            <a:srgbClr val="7F7F7F"/>
          </a:solidFill>
          <a:latin typeface="Verdana"/>
          <a:ea typeface="+mn-ea"/>
          <a:cs typeface="Verdana"/>
        </a:defRPr>
      </a:lvl4pPr>
      <a:lvl5pPr marL="2468880" indent="-274320" algn="l" defTabSz="548640" rtl="0" eaLnBrk="1" latinLnBrk="0" hangingPunct="1">
        <a:spcBef>
          <a:spcPct val="20000"/>
        </a:spcBef>
        <a:buClr>
          <a:srgbClr val="008C9F"/>
        </a:buClr>
        <a:buFont typeface="Wingdings" charset="2"/>
        <a:buChar char="§"/>
        <a:defRPr sz="2400" kern="1200">
          <a:solidFill>
            <a:srgbClr val="7F7F7F"/>
          </a:solidFill>
          <a:latin typeface="Verdana"/>
          <a:ea typeface="+mn-ea"/>
          <a:cs typeface="Verdana"/>
        </a:defRPr>
      </a:lvl5pPr>
      <a:lvl6pPr marL="301752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3F3E545-7334-A34F-B948-2D1DAAEE6F3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4990" y="-119921"/>
            <a:ext cx="10998506" cy="834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373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</p:sldLayoutIdLst>
  <p:transition>
    <p:fade/>
  </p:transition>
  <p:hf hdr="0" ftr="0" dt="0"/>
  <p:txStyles>
    <p:titleStyle>
      <a:lvl1pPr algn="l" defTabSz="548640" rtl="0" eaLnBrk="1" latinLnBrk="0" hangingPunct="1">
        <a:spcBef>
          <a:spcPct val="0"/>
        </a:spcBef>
        <a:buNone/>
        <a:defRPr sz="4440" b="1" kern="1200">
          <a:solidFill>
            <a:schemeClr val="bg1">
              <a:lumMod val="50000"/>
            </a:schemeClr>
          </a:solidFill>
          <a:latin typeface="Verdana"/>
          <a:ea typeface="+mj-ea"/>
          <a:cs typeface="Verdana"/>
        </a:defRPr>
      </a:lvl1pPr>
    </p:titleStyle>
    <p:bodyStyle>
      <a:lvl1pPr marL="411480" indent="-411480" algn="l" defTabSz="548640" rtl="0" eaLnBrk="1" latinLnBrk="0" hangingPunct="1">
        <a:spcBef>
          <a:spcPct val="20000"/>
        </a:spcBef>
        <a:buClr>
          <a:srgbClr val="008C9F"/>
        </a:buClr>
        <a:buFont typeface="Wingdings" charset="2"/>
        <a:buChar char="§"/>
        <a:defRPr sz="3840" kern="1200">
          <a:solidFill>
            <a:srgbClr val="7F7F7F"/>
          </a:solidFill>
          <a:latin typeface="Verdana"/>
          <a:ea typeface="+mn-ea"/>
          <a:cs typeface="Verdana"/>
        </a:defRPr>
      </a:lvl1pPr>
      <a:lvl2pPr marL="891540" indent="-342900" algn="l" defTabSz="548640" rtl="0" eaLnBrk="1" latinLnBrk="0" hangingPunct="1">
        <a:spcBef>
          <a:spcPct val="20000"/>
        </a:spcBef>
        <a:buClr>
          <a:srgbClr val="008C9F"/>
        </a:buClr>
        <a:buFont typeface="Wingdings" charset="2"/>
        <a:buChar char="§"/>
        <a:defRPr sz="3360" kern="1200">
          <a:solidFill>
            <a:srgbClr val="7F7F7F"/>
          </a:solidFill>
          <a:latin typeface="Verdana"/>
          <a:ea typeface="+mn-ea"/>
          <a:cs typeface="Verdana"/>
        </a:defRPr>
      </a:lvl2pPr>
      <a:lvl3pPr marL="1371600" indent="-274320" algn="l" defTabSz="548640" rtl="0" eaLnBrk="1" latinLnBrk="0" hangingPunct="1">
        <a:spcBef>
          <a:spcPct val="20000"/>
        </a:spcBef>
        <a:buClr>
          <a:srgbClr val="008C9F"/>
        </a:buClr>
        <a:buFont typeface="Wingdings" charset="2"/>
        <a:buChar char="§"/>
        <a:defRPr sz="2880" kern="1200">
          <a:solidFill>
            <a:srgbClr val="7F7F7F"/>
          </a:solidFill>
          <a:latin typeface="Verdana"/>
          <a:ea typeface="+mn-ea"/>
          <a:cs typeface="Verdana"/>
        </a:defRPr>
      </a:lvl3pPr>
      <a:lvl4pPr marL="1920240" indent="-274320" algn="l" defTabSz="548640" rtl="0" eaLnBrk="1" latinLnBrk="0" hangingPunct="1">
        <a:spcBef>
          <a:spcPct val="20000"/>
        </a:spcBef>
        <a:buClr>
          <a:srgbClr val="008C9F"/>
        </a:buClr>
        <a:buFont typeface="Wingdings" charset="2"/>
        <a:buChar char="§"/>
        <a:defRPr sz="2400" kern="1200">
          <a:solidFill>
            <a:srgbClr val="7F7F7F"/>
          </a:solidFill>
          <a:latin typeface="Verdana"/>
          <a:ea typeface="+mn-ea"/>
          <a:cs typeface="Verdana"/>
        </a:defRPr>
      </a:lvl4pPr>
      <a:lvl5pPr marL="2468880" indent="-274320" algn="l" defTabSz="548640" rtl="0" eaLnBrk="1" latinLnBrk="0" hangingPunct="1">
        <a:spcBef>
          <a:spcPct val="20000"/>
        </a:spcBef>
        <a:buClr>
          <a:srgbClr val="008C9F"/>
        </a:buClr>
        <a:buFont typeface="Wingdings" charset="2"/>
        <a:buChar char="§"/>
        <a:defRPr sz="2400" kern="1200">
          <a:solidFill>
            <a:srgbClr val="7F7F7F"/>
          </a:solidFill>
          <a:latin typeface="Verdana"/>
          <a:ea typeface="+mn-ea"/>
          <a:cs typeface="Verdana"/>
        </a:defRPr>
      </a:lvl5pPr>
      <a:lvl6pPr marL="301752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2AC3619-E0D4-324F-9367-7BAA761A99ED}"/>
              </a:ext>
            </a:extLst>
          </p:cNvPr>
          <p:cNvSpPr/>
          <p:nvPr userDrawn="1"/>
        </p:nvSpPr>
        <p:spPr>
          <a:xfrm>
            <a:off x="1300480" y="2641600"/>
            <a:ext cx="8392160" cy="3471333"/>
          </a:xfrm>
          <a:prstGeom prst="rect">
            <a:avLst/>
          </a:prstGeom>
          <a:noFill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7413E2-48F3-D046-BEB4-5EC75E62681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0972800" cy="822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66E9F1-E307-AF47-B2E3-3CCD82A20CE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96240" y="7613892"/>
            <a:ext cx="10180343" cy="32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606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</p:sldLayoutIdLst>
  <p:transition>
    <p:fade/>
  </p:transition>
  <p:hf hdr="0" ftr="0" dt="0"/>
  <p:txStyles>
    <p:titleStyle>
      <a:lvl1pPr algn="l" defTabSz="548640" rtl="0" eaLnBrk="1" latinLnBrk="0" hangingPunct="1">
        <a:spcBef>
          <a:spcPct val="0"/>
        </a:spcBef>
        <a:buNone/>
        <a:defRPr sz="4440" b="1" kern="1200">
          <a:solidFill>
            <a:schemeClr val="bg1">
              <a:lumMod val="50000"/>
            </a:schemeClr>
          </a:solidFill>
          <a:latin typeface="Verdana"/>
          <a:ea typeface="+mj-ea"/>
          <a:cs typeface="Verdana"/>
        </a:defRPr>
      </a:lvl1pPr>
    </p:titleStyle>
    <p:bodyStyle>
      <a:lvl1pPr marL="411480" indent="-411480" algn="l" defTabSz="548640" rtl="0" eaLnBrk="1" latinLnBrk="0" hangingPunct="1">
        <a:spcBef>
          <a:spcPct val="20000"/>
        </a:spcBef>
        <a:buClr>
          <a:srgbClr val="008C9F"/>
        </a:buClr>
        <a:buFont typeface="Wingdings" charset="2"/>
        <a:buChar char="§"/>
        <a:defRPr sz="3840" kern="1200">
          <a:solidFill>
            <a:srgbClr val="7F7F7F"/>
          </a:solidFill>
          <a:latin typeface="Verdana"/>
          <a:ea typeface="+mn-ea"/>
          <a:cs typeface="Verdana"/>
        </a:defRPr>
      </a:lvl1pPr>
      <a:lvl2pPr marL="891540" indent="-342900" algn="l" defTabSz="548640" rtl="0" eaLnBrk="1" latinLnBrk="0" hangingPunct="1">
        <a:spcBef>
          <a:spcPct val="20000"/>
        </a:spcBef>
        <a:buClr>
          <a:srgbClr val="008C9F"/>
        </a:buClr>
        <a:buFont typeface="Wingdings" charset="2"/>
        <a:buChar char="§"/>
        <a:defRPr sz="3360" kern="1200">
          <a:solidFill>
            <a:srgbClr val="7F7F7F"/>
          </a:solidFill>
          <a:latin typeface="Verdana"/>
          <a:ea typeface="+mn-ea"/>
          <a:cs typeface="Verdana"/>
        </a:defRPr>
      </a:lvl2pPr>
      <a:lvl3pPr marL="1371600" indent="-274320" algn="l" defTabSz="548640" rtl="0" eaLnBrk="1" latinLnBrk="0" hangingPunct="1">
        <a:spcBef>
          <a:spcPct val="20000"/>
        </a:spcBef>
        <a:buClr>
          <a:srgbClr val="008C9F"/>
        </a:buClr>
        <a:buFont typeface="Wingdings" charset="2"/>
        <a:buChar char="§"/>
        <a:defRPr sz="2880" kern="1200">
          <a:solidFill>
            <a:srgbClr val="7F7F7F"/>
          </a:solidFill>
          <a:latin typeface="Verdana"/>
          <a:ea typeface="+mn-ea"/>
          <a:cs typeface="Verdana"/>
        </a:defRPr>
      </a:lvl3pPr>
      <a:lvl4pPr marL="1920240" indent="-274320" algn="l" defTabSz="548640" rtl="0" eaLnBrk="1" latinLnBrk="0" hangingPunct="1">
        <a:spcBef>
          <a:spcPct val="20000"/>
        </a:spcBef>
        <a:buClr>
          <a:srgbClr val="008C9F"/>
        </a:buClr>
        <a:buFont typeface="Wingdings" charset="2"/>
        <a:buChar char="§"/>
        <a:defRPr sz="2400" kern="1200">
          <a:solidFill>
            <a:srgbClr val="7F7F7F"/>
          </a:solidFill>
          <a:latin typeface="Verdana"/>
          <a:ea typeface="+mn-ea"/>
          <a:cs typeface="Verdana"/>
        </a:defRPr>
      </a:lvl4pPr>
      <a:lvl5pPr marL="2468880" indent="-274320" algn="l" defTabSz="548640" rtl="0" eaLnBrk="1" latinLnBrk="0" hangingPunct="1">
        <a:spcBef>
          <a:spcPct val="20000"/>
        </a:spcBef>
        <a:buClr>
          <a:srgbClr val="008C9F"/>
        </a:buClr>
        <a:buFont typeface="Wingdings" charset="2"/>
        <a:buChar char="§"/>
        <a:defRPr sz="2400" kern="1200">
          <a:solidFill>
            <a:srgbClr val="7F7F7F"/>
          </a:solidFill>
          <a:latin typeface="Verdana"/>
          <a:ea typeface="+mn-ea"/>
          <a:cs typeface="Verdana"/>
        </a:defRPr>
      </a:lvl5pPr>
      <a:lvl6pPr marL="301752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EEF55F-ADD0-F543-8B37-E48F6926906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0972800" cy="82296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2AC3619-E0D4-324F-9367-7BAA761A99ED}"/>
              </a:ext>
            </a:extLst>
          </p:cNvPr>
          <p:cNvSpPr/>
          <p:nvPr userDrawn="1"/>
        </p:nvSpPr>
        <p:spPr>
          <a:xfrm>
            <a:off x="1896533" y="1625600"/>
            <a:ext cx="7264400" cy="5046133"/>
          </a:xfrm>
          <a:prstGeom prst="rect">
            <a:avLst/>
          </a:prstGeom>
          <a:noFill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206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</p:sldLayoutIdLst>
  <p:transition>
    <p:fade/>
  </p:transition>
  <p:hf hdr="0" ftr="0" dt="0"/>
  <p:txStyles>
    <p:titleStyle>
      <a:lvl1pPr algn="l" defTabSz="548640" rtl="0" eaLnBrk="1" latinLnBrk="0" hangingPunct="1">
        <a:spcBef>
          <a:spcPct val="0"/>
        </a:spcBef>
        <a:buNone/>
        <a:defRPr sz="4440" b="1" kern="1200">
          <a:solidFill>
            <a:schemeClr val="bg1">
              <a:lumMod val="50000"/>
            </a:schemeClr>
          </a:solidFill>
          <a:latin typeface="Verdana"/>
          <a:ea typeface="+mj-ea"/>
          <a:cs typeface="Verdana"/>
        </a:defRPr>
      </a:lvl1pPr>
    </p:titleStyle>
    <p:bodyStyle>
      <a:lvl1pPr marL="411480" indent="-411480" algn="l" defTabSz="548640" rtl="0" eaLnBrk="1" latinLnBrk="0" hangingPunct="1">
        <a:spcBef>
          <a:spcPct val="20000"/>
        </a:spcBef>
        <a:buClr>
          <a:srgbClr val="008C9F"/>
        </a:buClr>
        <a:buFont typeface="Wingdings" charset="2"/>
        <a:buChar char="§"/>
        <a:defRPr sz="3840" kern="1200">
          <a:solidFill>
            <a:srgbClr val="7F7F7F"/>
          </a:solidFill>
          <a:latin typeface="Verdana"/>
          <a:ea typeface="+mn-ea"/>
          <a:cs typeface="Verdana"/>
        </a:defRPr>
      </a:lvl1pPr>
      <a:lvl2pPr marL="891540" indent="-342900" algn="l" defTabSz="548640" rtl="0" eaLnBrk="1" latinLnBrk="0" hangingPunct="1">
        <a:spcBef>
          <a:spcPct val="20000"/>
        </a:spcBef>
        <a:buClr>
          <a:srgbClr val="008C9F"/>
        </a:buClr>
        <a:buFont typeface="Wingdings" charset="2"/>
        <a:buChar char="§"/>
        <a:defRPr sz="3360" kern="1200">
          <a:solidFill>
            <a:srgbClr val="7F7F7F"/>
          </a:solidFill>
          <a:latin typeface="Verdana"/>
          <a:ea typeface="+mn-ea"/>
          <a:cs typeface="Verdana"/>
        </a:defRPr>
      </a:lvl2pPr>
      <a:lvl3pPr marL="1371600" indent="-274320" algn="l" defTabSz="548640" rtl="0" eaLnBrk="1" latinLnBrk="0" hangingPunct="1">
        <a:spcBef>
          <a:spcPct val="20000"/>
        </a:spcBef>
        <a:buClr>
          <a:srgbClr val="008C9F"/>
        </a:buClr>
        <a:buFont typeface="Wingdings" charset="2"/>
        <a:buChar char="§"/>
        <a:defRPr sz="2880" kern="1200">
          <a:solidFill>
            <a:srgbClr val="7F7F7F"/>
          </a:solidFill>
          <a:latin typeface="Verdana"/>
          <a:ea typeface="+mn-ea"/>
          <a:cs typeface="Verdana"/>
        </a:defRPr>
      </a:lvl3pPr>
      <a:lvl4pPr marL="1920240" indent="-274320" algn="l" defTabSz="548640" rtl="0" eaLnBrk="1" latinLnBrk="0" hangingPunct="1">
        <a:spcBef>
          <a:spcPct val="20000"/>
        </a:spcBef>
        <a:buClr>
          <a:srgbClr val="008C9F"/>
        </a:buClr>
        <a:buFont typeface="Wingdings" charset="2"/>
        <a:buChar char="§"/>
        <a:defRPr sz="2400" kern="1200">
          <a:solidFill>
            <a:srgbClr val="7F7F7F"/>
          </a:solidFill>
          <a:latin typeface="Verdana"/>
          <a:ea typeface="+mn-ea"/>
          <a:cs typeface="Verdana"/>
        </a:defRPr>
      </a:lvl4pPr>
      <a:lvl5pPr marL="2468880" indent="-274320" algn="l" defTabSz="548640" rtl="0" eaLnBrk="1" latinLnBrk="0" hangingPunct="1">
        <a:spcBef>
          <a:spcPct val="20000"/>
        </a:spcBef>
        <a:buClr>
          <a:srgbClr val="008C9F"/>
        </a:buClr>
        <a:buFont typeface="Wingdings" charset="2"/>
        <a:buChar char="§"/>
        <a:defRPr sz="2400" kern="1200">
          <a:solidFill>
            <a:srgbClr val="7F7F7F"/>
          </a:solidFill>
          <a:latin typeface="Verdana"/>
          <a:ea typeface="+mn-ea"/>
          <a:cs typeface="Verdana"/>
        </a:defRPr>
      </a:lvl5pPr>
      <a:lvl6pPr marL="301752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6A2B95-A918-3E4F-920E-815098C9309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0972800" cy="82296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2AC3619-E0D4-324F-9367-7BAA761A99ED}"/>
              </a:ext>
            </a:extLst>
          </p:cNvPr>
          <p:cNvSpPr/>
          <p:nvPr userDrawn="1"/>
        </p:nvSpPr>
        <p:spPr>
          <a:xfrm>
            <a:off x="1896533" y="1625600"/>
            <a:ext cx="7264400" cy="5046133"/>
          </a:xfrm>
          <a:prstGeom prst="rect">
            <a:avLst/>
          </a:prstGeom>
          <a:noFill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228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</p:sldLayoutIdLst>
  <p:transition>
    <p:fade/>
  </p:transition>
  <p:hf hdr="0" ftr="0" dt="0"/>
  <p:txStyles>
    <p:titleStyle>
      <a:lvl1pPr algn="l" defTabSz="548640" rtl="0" eaLnBrk="1" latinLnBrk="0" hangingPunct="1">
        <a:spcBef>
          <a:spcPct val="0"/>
        </a:spcBef>
        <a:buNone/>
        <a:defRPr sz="4440" b="1" kern="1200">
          <a:solidFill>
            <a:schemeClr val="bg1">
              <a:lumMod val="50000"/>
            </a:schemeClr>
          </a:solidFill>
          <a:latin typeface="Verdana"/>
          <a:ea typeface="+mj-ea"/>
          <a:cs typeface="Verdana"/>
        </a:defRPr>
      </a:lvl1pPr>
    </p:titleStyle>
    <p:bodyStyle>
      <a:lvl1pPr marL="411480" indent="-411480" algn="l" defTabSz="548640" rtl="0" eaLnBrk="1" latinLnBrk="0" hangingPunct="1">
        <a:spcBef>
          <a:spcPct val="20000"/>
        </a:spcBef>
        <a:buClr>
          <a:srgbClr val="008C9F"/>
        </a:buClr>
        <a:buFont typeface="Wingdings" charset="2"/>
        <a:buChar char="§"/>
        <a:defRPr sz="3840" kern="1200">
          <a:solidFill>
            <a:srgbClr val="7F7F7F"/>
          </a:solidFill>
          <a:latin typeface="Verdana"/>
          <a:ea typeface="+mn-ea"/>
          <a:cs typeface="Verdana"/>
        </a:defRPr>
      </a:lvl1pPr>
      <a:lvl2pPr marL="891540" indent="-342900" algn="l" defTabSz="548640" rtl="0" eaLnBrk="1" latinLnBrk="0" hangingPunct="1">
        <a:spcBef>
          <a:spcPct val="20000"/>
        </a:spcBef>
        <a:buClr>
          <a:srgbClr val="008C9F"/>
        </a:buClr>
        <a:buFont typeface="Wingdings" charset="2"/>
        <a:buChar char="§"/>
        <a:defRPr sz="3360" kern="1200">
          <a:solidFill>
            <a:srgbClr val="7F7F7F"/>
          </a:solidFill>
          <a:latin typeface="Verdana"/>
          <a:ea typeface="+mn-ea"/>
          <a:cs typeface="Verdana"/>
        </a:defRPr>
      </a:lvl2pPr>
      <a:lvl3pPr marL="1371600" indent="-274320" algn="l" defTabSz="548640" rtl="0" eaLnBrk="1" latinLnBrk="0" hangingPunct="1">
        <a:spcBef>
          <a:spcPct val="20000"/>
        </a:spcBef>
        <a:buClr>
          <a:srgbClr val="008C9F"/>
        </a:buClr>
        <a:buFont typeface="Wingdings" charset="2"/>
        <a:buChar char="§"/>
        <a:defRPr sz="2880" kern="1200">
          <a:solidFill>
            <a:srgbClr val="7F7F7F"/>
          </a:solidFill>
          <a:latin typeface="Verdana"/>
          <a:ea typeface="+mn-ea"/>
          <a:cs typeface="Verdana"/>
        </a:defRPr>
      </a:lvl3pPr>
      <a:lvl4pPr marL="1920240" indent="-274320" algn="l" defTabSz="548640" rtl="0" eaLnBrk="1" latinLnBrk="0" hangingPunct="1">
        <a:spcBef>
          <a:spcPct val="20000"/>
        </a:spcBef>
        <a:buClr>
          <a:srgbClr val="008C9F"/>
        </a:buClr>
        <a:buFont typeface="Wingdings" charset="2"/>
        <a:buChar char="§"/>
        <a:defRPr sz="2400" kern="1200">
          <a:solidFill>
            <a:srgbClr val="7F7F7F"/>
          </a:solidFill>
          <a:latin typeface="Verdana"/>
          <a:ea typeface="+mn-ea"/>
          <a:cs typeface="Verdana"/>
        </a:defRPr>
      </a:lvl4pPr>
      <a:lvl5pPr marL="2468880" indent="-274320" algn="l" defTabSz="548640" rtl="0" eaLnBrk="1" latinLnBrk="0" hangingPunct="1">
        <a:spcBef>
          <a:spcPct val="20000"/>
        </a:spcBef>
        <a:buClr>
          <a:srgbClr val="008C9F"/>
        </a:buClr>
        <a:buFont typeface="Wingdings" charset="2"/>
        <a:buChar char="§"/>
        <a:defRPr sz="2400" kern="1200">
          <a:solidFill>
            <a:srgbClr val="7F7F7F"/>
          </a:solidFill>
          <a:latin typeface="Verdana"/>
          <a:ea typeface="+mn-ea"/>
          <a:cs typeface="Verdana"/>
        </a:defRPr>
      </a:lvl5pPr>
      <a:lvl6pPr marL="301752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122E51-A774-8A4A-BB9E-4333ADF0C6A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09728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50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</p:sldLayoutIdLst>
  <p:transition>
    <p:fade/>
  </p:transition>
  <p:hf hdr="0" ftr="0" dt="0"/>
  <p:txStyles>
    <p:titleStyle>
      <a:lvl1pPr algn="l" defTabSz="548640" rtl="0" eaLnBrk="1" latinLnBrk="0" hangingPunct="1">
        <a:spcBef>
          <a:spcPct val="0"/>
        </a:spcBef>
        <a:buNone/>
        <a:defRPr sz="4440" b="1" kern="1200">
          <a:solidFill>
            <a:schemeClr val="bg1">
              <a:lumMod val="50000"/>
            </a:schemeClr>
          </a:solidFill>
          <a:latin typeface="Verdana"/>
          <a:ea typeface="+mj-ea"/>
          <a:cs typeface="Verdana"/>
        </a:defRPr>
      </a:lvl1pPr>
    </p:titleStyle>
    <p:bodyStyle>
      <a:lvl1pPr marL="411480" indent="-411480" algn="l" defTabSz="548640" rtl="0" eaLnBrk="1" latinLnBrk="0" hangingPunct="1">
        <a:spcBef>
          <a:spcPct val="20000"/>
        </a:spcBef>
        <a:buClr>
          <a:srgbClr val="008C9F"/>
        </a:buClr>
        <a:buFont typeface="Wingdings" charset="2"/>
        <a:buChar char="§"/>
        <a:defRPr sz="3840" kern="1200">
          <a:solidFill>
            <a:srgbClr val="7F7F7F"/>
          </a:solidFill>
          <a:latin typeface="Verdana"/>
          <a:ea typeface="+mn-ea"/>
          <a:cs typeface="Verdana"/>
        </a:defRPr>
      </a:lvl1pPr>
      <a:lvl2pPr marL="891540" indent="-342900" algn="l" defTabSz="548640" rtl="0" eaLnBrk="1" latinLnBrk="0" hangingPunct="1">
        <a:spcBef>
          <a:spcPct val="20000"/>
        </a:spcBef>
        <a:buClr>
          <a:srgbClr val="008C9F"/>
        </a:buClr>
        <a:buFont typeface="Wingdings" charset="2"/>
        <a:buChar char="§"/>
        <a:defRPr sz="3360" kern="1200">
          <a:solidFill>
            <a:srgbClr val="7F7F7F"/>
          </a:solidFill>
          <a:latin typeface="Verdana"/>
          <a:ea typeface="+mn-ea"/>
          <a:cs typeface="Verdana"/>
        </a:defRPr>
      </a:lvl2pPr>
      <a:lvl3pPr marL="1371600" indent="-274320" algn="l" defTabSz="548640" rtl="0" eaLnBrk="1" latinLnBrk="0" hangingPunct="1">
        <a:spcBef>
          <a:spcPct val="20000"/>
        </a:spcBef>
        <a:buClr>
          <a:srgbClr val="008C9F"/>
        </a:buClr>
        <a:buFont typeface="Wingdings" charset="2"/>
        <a:buChar char="§"/>
        <a:defRPr sz="2880" kern="1200">
          <a:solidFill>
            <a:srgbClr val="7F7F7F"/>
          </a:solidFill>
          <a:latin typeface="Verdana"/>
          <a:ea typeface="+mn-ea"/>
          <a:cs typeface="Verdana"/>
        </a:defRPr>
      </a:lvl3pPr>
      <a:lvl4pPr marL="1920240" indent="-274320" algn="l" defTabSz="548640" rtl="0" eaLnBrk="1" latinLnBrk="0" hangingPunct="1">
        <a:spcBef>
          <a:spcPct val="20000"/>
        </a:spcBef>
        <a:buClr>
          <a:srgbClr val="008C9F"/>
        </a:buClr>
        <a:buFont typeface="Wingdings" charset="2"/>
        <a:buChar char="§"/>
        <a:defRPr sz="2400" kern="1200">
          <a:solidFill>
            <a:srgbClr val="7F7F7F"/>
          </a:solidFill>
          <a:latin typeface="Verdana"/>
          <a:ea typeface="+mn-ea"/>
          <a:cs typeface="Verdana"/>
        </a:defRPr>
      </a:lvl4pPr>
      <a:lvl5pPr marL="2468880" indent="-274320" algn="l" defTabSz="548640" rtl="0" eaLnBrk="1" latinLnBrk="0" hangingPunct="1">
        <a:spcBef>
          <a:spcPct val="20000"/>
        </a:spcBef>
        <a:buClr>
          <a:srgbClr val="008C9F"/>
        </a:buClr>
        <a:buFont typeface="Wingdings" charset="2"/>
        <a:buChar char="§"/>
        <a:defRPr sz="2400" kern="1200">
          <a:solidFill>
            <a:srgbClr val="7F7F7F"/>
          </a:solidFill>
          <a:latin typeface="Verdana"/>
          <a:ea typeface="+mn-ea"/>
          <a:cs typeface="Verdana"/>
        </a:defRPr>
      </a:lvl5pPr>
      <a:lvl6pPr marL="301752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wps_Standard_Logo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1051" y="266736"/>
            <a:ext cx="2355720" cy="1409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376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724" r:id="rId2"/>
  </p:sldLayoutIdLst>
  <p:transition>
    <p:fade/>
  </p:transition>
  <p:hf hdr="0" ftr="0" dt="0"/>
  <p:txStyles>
    <p:titleStyle>
      <a:lvl1pPr algn="l" defTabSz="548640" rtl="0" eaLnBrk="1" latinLnBrk="0" hangingPunct="1">
        <a:spcBef>
          <a:spcPct val="0"/>
        </a:spcBef>
        <a:buNone/>
        <a:defRPr sz="4440" b="1" kern="1200">
          <a:solidFill>
            <a:schemeClr val="bg1">
              <a:lumMod val="50000"/>
            </a:schemeClr>
          </a:solidFill>
          <a:latin typeface="Verdana"/>
          <a:ea typeface="+mj-ea"/>
          <a:cs typeface="Verdana"/>
        </a:defRPr>
      </a:lvl1pPr>
    </p:titleStyle>
    <p:bodyStyle>
      <a:lvl1pPr marL="411480" indent="-411480" algn="l" defTabSz="548640" rtl="0" eaLnBrk="1" latinLnBrk="0" hangingPunct="1">
        <a:spcBef>
          <a:spcPct val="20000"/>
        </a:spcBef>
        <a:buClr>
          <a:srgbClr val="008C9F"/>
        </a:buClr>
        <a:buFont typeface="Wingdings" charset="2"/>
        <a:buChar char="§"/>
        <a:defRPr sz="3840" kern="1200">
          <a:solidFill>
            <a:srgbClr val="7F7F7F"/>
          </a:solidFill>
          <a:latin typeface="Verdana"/>
          <a:ea typeface="+mn-ea"/>
          <a:cs typeface="Verdana"/>
        </a:defRPr>
      </a:lvl1pPr>
      <a:lvl2pPr marL="891540" indent="-342900" algn="l" defTabSz="548640" rtl="0" eaLnBrk="1" latinLnBrk="0" hangingPunct="1">
        <a:spcBef>
          <a:spcPct val="20000"/>
        </a:spcBef>
        <a:buClr>
          <a:srgbClr val="008C9F"/>
        </a:buClr>
        <a:buFont typeface="Wingdings" charset="2"/>
        <a:buChar char="§"/>
        <a:defRPr sz="3360" kern="1200">
          <a:solidFill>
            <a:srgbClr val="7F7F7F"/>
          </a:solidFill>
          <a:latin typeface="Verdana"/>
          <a:ea typeface="+mn-ea"/>
          <a:cs typeface="Verdana"/>
        </a:defRPr>
      </a:lvl2pPr>
      <a:lvl3pPr marL="1371600" indent="-274320" algn="l" defTabSz="548640" rtl="0" eaLnBrk="1" latinLnBrk="0" hangingPunct="1">
        <a:spcBef>
          <a:spcPct val="20000"/>
        </a:spcBef>
        <a:buClr>
          <a:srgbClr val="008C9F"/>
        </a:buClr>
        <a:buFont typeface="Wingdings" charset="2"/>
        <a:buChar char="§"/>
        <a:defRPr sz="2880" kern="1200">
          <a:solidFill>
            <a:srgbClr val="7F7F7F"/>
          </a:solidFill>
          <a:latin typeface="Verdana"/>
          <a:ea typeface="+mn-ea"/>
          <a:cs typeface="Verdana"/>
        </a:defRPr>
      </a:lvl3pPr>
      <a:lvl4pPr marL="1920240" indent="-274320" algn="l" defTabSz="548640" rtl="0" eaLnBrk="1" latinLnBrk="0" hangingPunct="1">
        <a:spcBef>
          <a:spcPct val="20000"/>
        </a:spcBef>
        <a:buClr>
          <a:srgbClr val="008C9F"/>
        </a:buClr>
        <a:buFont typeface="Wingdings" charset="2"/>
        <a:buChar char="§"/>
        <a:defRPr sz="2400" kern="1200">
          <a:solidFill>
            <a:srgbClr val="7F7F7F"/>
          </a:solidFill>
          <a:latin typeface="Verdana"/>
          <a:ea typeface="+mn-ea"/>
          <a:cs typeface="Verdana"/>
        </a:defRPr>
      </a:lvl4pPr>
      <a:lvl5pPr marL="2468880" indent="-274320" algn="l" defTabSz="548640" rtl="0" eaLnBrk="1" latinLnBrk="0" hangingPunct="1">
        <a:spcBef>
          <a:spcPct val="20000"/>
        </a:spcBef>
        <a:buClr>
          <a:srgbClr val="008C9F"/>
        </a:buClr>
        <a:buFont typeface="Wingdings" charset="2"/>
        <a:buChar char="§"/>
        <a:defRPr sz="2400" kern="1200">
          <a:solidFill>
            <a:srgbClr val="7F7F7F"/>
          </a:solidFill>
          <a:latin typeface="Verdana"/>
          <a:ea typeface="+mn-ea"/>
          <a:cs typeface="Verdana"/>
        </a:defRPr>
      </a:lvl5pPr>
      <a:lvl6pPr marL="301752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6EC979-C03D-534D-BEBC-54647907189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96240" y="7610289"/>
            <a:ext cx="10180320" cy="32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408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5" r:id="rId2"/>
    <p:sldLayoutId id="2147483735" r:id="rId3"/>
    <p:sldLayoutId id="2147483721" r:id="rId4"/>
    <p:sldLayoutId id="2147483728" r:id="rId5"/>
  </p:sldLayoutIdLst>
  <p:transition>
    <p:fade/>
  </p:transition>
  <p:hf hdr="0" ftr="0" dt="0"/>
  <p:txStyles>
    <p:titleStyle>
      <a:lvl1pPr algn="l" defTabSz="548640" rtl="0" eaLnBrk="1" latinLnBrk="0" hangingPunct="1">
        <a:spcBef>
          <a:spcPct val="0"/>
        </a:spcBef>
        <a:buNone/>
        <a:defRPr sz="4440" b="1" kern="1200">
          <a:solidFill>
            <a:schemeClr val="bg1">
              <a:lumMod val="50000"/>
            </a:schemeClr>
          </a:solidFill>
          <a:latin typeface="Verdana"/>
          <a:ea typeface="+mj-ea"/>
          <a:cs typeface="Verdana"/>
        </a:defRPr>
      </a:lvl1pPr>
    </p:titleStyle>
    <p:bodyStyle>
      <a:lvl1pPr marL="411480" indent="-411480" algn="l" defTabSz="548640" rtl="0" eaLnBrk="1" latinLnBrk="0" hangingPunct="1">
        <a:spcBef>
          <a:spcPct val="20000"/>
        </a:spcBef>
        <a:buClr>
          <a:srgbClr val="008C9F"/>
        </a:buClr>
        <a:buFont typeface="Wingdings" charset="2"/>
        <a:buChar char="§"/>
        <a:defRPr sz="3840" kern="1200">
          <a:solidFill>
            <a:srgbClr val="7F7F7F"/>
          </a:solidFill>
          <a:latin typeface="Verdana"/>
          <a:ea typeface="+mn-ea"/>
          <a:cs typeface="Verdana"/>
        </a:defRPr>
      </a:lvl1pPr>
      <a:lvl2pPr marL="891540" indent="-342900" algn="l" defTabSz="548640" rtl="0" eaLnBrk="1" latinLnBrk="0" hangingPunct="1">
        <a:spcBef>
          <a:spcPct val="20000"/>
        </a:spcBef>
        <a:buClr>
          <a:srgbClr val="008C9F"/>
        </a:buClr>
        <a:buFont typeface="Wingdings" charset="2"/>
        <a:buChar char="§"/>
        <a:defRPr sz="3360" kern="1200">
          <a:solidFill>
            <a:srgbClr val="7F7F7F"/>
          </a:solidFill>
          <a:latin typeface="Verdana"/>
          <a:ea typeface="+mn-ea"/>
          <a:cs typeface="Verdana"/>
        </a:defRPr>
      </a:lvl2pPr>
      <a:lvl3pPr marL="1371600" indent="-274320" algn="l" defTabSz="548640" rtl="0" eaLnBrk="1" latinLnBrk="0" hangingPunct="1">
        <a:spcBef>
          <a:spcPct val="20000"/>
        </a:spcBef>
        <a:buClr>
          <a:srgbClr val="008C9F"/>
        </a:buClr>
        <a:buFont typeface="Wingdings" charset="2"/>
        <a:buChar char="§"/>
        <a:defRPr sz="2880" kern="1200">
          <a:solidFill>
            <a:srgbClr val="7F7F7F"/>
          </a:solidFill>
          <a:latin typeface="Verdana"/>
          <a:ea typeface="+mn-ea"/>
          <a:cs typeface="Verdana"/>
        </a:defRPr>
      </a:lvl3pPr>
      <a:lvl4pPr marL="1920240" indent="-274320" algn="l" defTabSz="548640" rtl="0" eaLnBrk="1" latinLnBrk="0" hangingPunct="1">
        <a:spcBef>
          <a:spcPct val="20000"/>
        </a:spcBef>
        <a:buClr>
          <a:srgbClr val="008C9F"/>
        </a:buClr>
        <a:buFont typeface="Wingdings" charset="2"/>
        <a:buChar char="§"/>
        <a:defRPr sz="2400" kern="1200">
          <a:solidFill>
            <a:srgbClr val="7F7F7F"/>
          </a:solidFill>
          <a:latin typeface="Verdana"/>
          <a:ea typeface="+mn-ea"/>
          <a:cs typeface="Verdana"/>
        </a:defRPr>
      </a:lvl4pPr>
      <a:lvl5pPr marL="2468880" indent="-274320" algn="l" defTabSz="548640" rtl="0" eaLnBrk="1" latinLnBrk="0" hangingPunct="1">
        <a:spcBef>
          <a:spcPct val="20000"/>
        </a:spcBef>
        <a:buClr>
          <a:srgbClr val="008C9F"/>
        </a:buClr>
        <a:buFont typeface="Wingdings" charset="2"/>
        <a:buChar char="§"/>
        <a:defRPr sz="2400" kern="1200">
          <a:solidFill>
            <a:srgbClr val="7F7F7F"/>
          </a:solidFill>
          <a:latin typeface="Verdana"/>
          <a:ea typeface="+mn-ea"/>
          <a:cs typeface="Verdana"/>
        </a:defRPr>
      </a:lvl5pPr>
      <a:lvl6pPr marL="301752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B4785A9-0C23-324A-9106-718F063FAB2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2182574"/>
            <a:ext cx="10972800" cy="60470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8FC93F-8238-E647-8017-C92A32D9145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96240" y="7613892"/>
            <a:ext cx="10180343" cy="32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179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727" r:id="rId2"/>
  </p:sldLayoutIdLst>
  <p:transition>
    <p:fade/>
  </p:transition>
  <p:hf hdr="0" ftr="0" dt="0"/>
  <p:txStyles>
    <p:titleStyle>
      <a:lvl1pPr algn="l" defTabSz="548640" rtl="0" eaLnBrk="1" latinLnBrk="0" hangingPunct="1">
        <a:spcBef>
          <a:spcPct val="0"/>
        </a:spcBef>
        <a:buNone/>
        <a:defRPr sz="4440" b="1" kern="1200">
          <a:solidFill>
            <a:schemeClr val="bg1">
              <a:lumMod val="50000"/>
            </a:schemeClr>
          </a:solidFill>
          <a:latin typeface="Verdana"/>
          <a:ea typeface="+mj-ea"/>
          <a:cs typeface="Verdana"/>
        </a:defRPr>
      </a:lvl1pPr>
    </p:titleStyle>
    <p:bodyStyle>
      <a:lvl1pPr marL="411480" indent="-411480" algn="l" defTabSz="548640" rtl="0" eaLnBrk="1" latinLnBrk="0" hangingPunct="1">
        <a:spcBef>
          <a:spcPct val="20000"/>
        </a:spcBef>
        <a:buClr>
          <a:srgbClr val="008C9F"/>
        </a:buClr>
        <a:buFont typeface="Wingdings" charset="2"/>
        <a:buChar char="§"/>
        <a:defRPr sz="3840" kern="1200">
          <a:solidFill>
            <a:srgbClr val="7F7F7F"/>
          </a:solidFill>
          <a:latin typeface="Verdana"/>
          <a:ea typeface="+mn-ea"/>
          <a:cs typeface="Verdana"/>
        </a:defRPr>
      </a:lvl1pPr>
      <a:lvl2pPr marL="891540" indent="-342900" algn="l" defTabSz="548640" rtl="0" eaLnBrk="1" latinLnBrk="0" hangingPunct="1">
        <a:spcBef>
          <a:spcPct val="20000"/>
        </a:spcBef>
        <a:buClr>
          <a:srgbClr val="008C9F"/>
        </a:buClr>
        <a:buFont typeface="Wingdings" charset="2"/>
        <a:buChar char="§"/>
        <a:defRPr sz="3360" kern="1200">
          <a:solidFill>
            <a:srgbClr val="7F7F7F"/>
          </a:solidFill>
          <a:latin typeface="Verdana"/>
          <a:ea typeface="+mn-ea"/>
          <a:cs typeface="Verdana"/>
        </a:defRPr>
      </a:lvl2pPr>
      <a:lvl3pPr marL="1371600" indent="-274320" algn="l" defTabSz="548640" rtl="0" eaLnBrk="1" latinLnBrk="0" hangingPunct="1">
        <a:spcBef>
          <a:spcPct val="20000"/>
        </a:spcBef>
        <a:buClr>
          <a:srgbClr val="008C9F"/>
        </a:buClr>
        <a:buFont typeface="Wingdings" charset="2"/>
        <a:buChar char="§"/>
        <a:defRPr sz="2880" kern="1200">
          <a:solidFill>
            <a:srgbClr val="7F7F7F"/>
          </a:solidFill>
          <a:latin typeface="Verdana"/>
          <a:ea typeface="+mn-ea"/>
          <a:cs typeface="Verdana"/>
        </a:defRPr>
      </a:lvl3pPr>
      <a:lvl4pPr marL="1920240" indent="-274320" algn="l" defTabSz="548640" rtl="0" eaLnBrk="1" latinLnBrk="0" hangingPunct="1">
        <a:spcBef>
          <a:spcPct val="20000"/>
        </a:spcBef>
        <a:buClr>
          <a:srgbClr val="008C9F"/>
        </a:buClr>
        <a:buFont typeface="Wingdings" charset="2"/>
        <a:buChar char="§"/>
        <a:defRPr sz="2400" kern="1200">
          <a:solidFill>
            <a:srgbClr val="7F7F7F"/>
          </a:solidFill>
          <a:latin typeface="Verdana"/>
          <a:ea typeface="+mn-ea"/>
          <a:cs typeface="Verdana"/>
        </a:defRPr>
      </a:lvl4pPr>
      <a:lvl5pPr marL="2468880" indent="-274320" algn="l" defTabSz="548640" rtl="0" eaLnBrk="1" latinLnBrk="0" hangingPunct="1">
        <a:spcBef>
          <a:spcPct val="20000"/>
        </a:spcBef>
        <a:buClr>
          <a:srgbClr val="008C9F"/>
        </a:buClr>
        <a:buFont typeface="Wingdings" charset="2"/>
        <a:buChar char="§"/>
        <a:defRPr sz="2400" kern="1200">
          <a:solidFill>
            <a:srgbClr val="7F7F7F"/>
          </a:solidFill>
          <a:latin typeface="Verdana"/>
          <a:ea typeface="+mn-ea"/>
          <a:cs typeface="Verdana"/>
        </a:defRPr>
      </a:lvl5pPr>
      <a:lvl6pPr marL="301752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DF2087-A413-0744-BC82-E32A071033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8318" r="-38318"/>
          <a:stretch/>
        </p:blipFill>
        <p:spPr>
          <a:xfrm>
            <a:off x="4206240" y="7108937"/>
            <a:ext cx="10972800" cy="10593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4F3420-BECE-1542-AFA8-E52F2DB35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43703" r="-43703"/>
          <a:stretch/>
        </p:blipFill>
        <p:spPr>
          <a:xfrm>
            <a:off x="4846320" y="7610289"/>
            <a:ext cx="10180320" cy="32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448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730" r:id="rId2"/>
  </p:sldLayoutIdLst>
  <p:transition>
    <p:fade/>
  </p:transition>
  <p:hf hdr="0" ftr="0" dt="0"/>
  <p:txStyles>
    <p:titleStyle>
      <a:lvl1pPr algn="l" defTabSz="548640" rtl="0" eaLnBrk="1" latinLnBrk="0" hangingPunct="1">
        <a:spcBef>
          <a:spcPct val="0"/>
        </a:spcBef>
        <a:buNone/>
        <a:defRPr sz="4440" b="1" kern="1200">
          <a:solidFill>
            <a:schemeClr val="bg1">
              <a:lumMod val="50000"/>
            </a:schemeClr>
          </a:solidFill>
          <a:latin typeface="Verdana"/>
          <a:ea typeface="+mj-ea"/>
          <a:cs typeface="Verdana"/>
        </a:defRPr>
      </a:lvl1pPr>
    </p:titleStyle>
    <p:bodyStyle>
      <a:lvl1pPr marL="411480" indent="-411480" algn="l" defTabSz="548640" rtl="0" eaLnBrk="1" latinLnBrk="0" hangingPunct="1">
        <a:spcBef>
          <a:spcPct val="20000"/>
        </a:spcBef>
        <a:buClr>
          <a:srgbClr val="008C9F"/>
        </a:buClr>
        <a:buFont typeface="Wingdings" charset="2"/>
        <a:buChar char="§"/>
        <a:defRPr sz="3840" kern="1200">
          <a:solidFill>
            <a:srgbClr val="7F7F7F"/>
          </a:solidFill>
          <a:latin typeface="Verdana"/>
          <a:ea typeface="+mn-ea"/>
          <a:cs typeface="Verdana"/>
        </a:defRPr>
      </a:lvl1pPr>
      <a:lvl2pPr marL="891540" indent="-342900" algn="l" defTabSz="548640" rtl="0" eaLnBrk="1" latinLnBrk="0" hangingPunct="1">
        <a:spcBef>
          <a:spcPct val="20000"/>
        </a:spcBef>
        <a:buClr>
          <a:srgbClr val="008C9F"/>
        </a:buClr>
        <a:buFont typeface="Wingdings" charset="2"/>
        <a:buChar char="§"/>
        <a:defRPr sz="3360" kern="1200">
          <a:solidFill>
            <a:srgbClr val="7F7F7F"/>
          </a:solidFill>
          <a:latin typeface="Verdana"/>
          <a:ea typeface="+mn-ea"/>
          <a:cs typeface="Verdana"/>
        </a:defRPr>
      </a:lvl2pPr>
      <a:lvl3pPr marL="1371600" indent="-274320" algn="l" defTabSz="548640" rtl="0" eaLnBrk="1" latinLnBrk="0" hangingPunct="1">
        <a:spcBef>
          <a:spcPct val="20000"/>
        </a:spcBef>
        <a:buClr>
          <a:srgbClr val="008C9F"/>
        </a:buClr>
        <a:buFont typeface="Wingdings" charset="2"/>
        <a:buChar char="§"/>
        <a:defRPr sz="2880" kern="1200">
          <a:solidFill>
            <a:srgbClr val="7F7F7F"/>
          </a:solidFill>
          <a:latin typeface="Verdana"/>
          <a:ea typeface="+mn-ea"/>
          <a:cs typeface="Verdana"/>
        </a:defRPr>
      </a:lvl3pPr>
      <a:lvl4pPr marL="1920240" indent="-274320" algn="l" defTabSz="548640" rtl="0" eaLnBrk="1" latinLnBrk="0" hangingPunct="1">
        <a:spcBef>
          <a:spcPct val="20000"/>
        </a:spcBef>
        <a:buClr>
          <a:srgbClr val="008C9F"/>
        </a:buClr>
        <a:buFont typeface="Wingdings" charset="2"/>
        <a:buChar char="§"/>
        <a:defRPr sz="2400" kern="1200">
          <a:solidFill>
            <a:srgbClr val="7F7F7F"/>
          </a:solidFill>
          <a:latin typeface="Verdana"/>
          <a:ea typeface="+mn-ea"/>
          <a:cs typeface="Verdana"/>
        </a:defRPr>
      </a:lvl4pPr>
      <a:lvl5pPr marL="2468880" indent="-274320" algn="l" defTabSz="548640" rtl="0" eaLnBrk="1" latinLnBrk="0" hangingPunct="1">
        <a:spcBef>
          <a:spcPct val="20000"/>
        </a:spcBef>
        <a:buClr>
          <a:srgbClr val="008C9F"/>
        </a:buClr>
        <a:buFont typeface="Wingdings" charset="2"/>
        <a:buChar char="§"/>
        <a:defRPr sz="2400" kern="1200">
          <a:solidFill>
            <a:srgbClr val="7F7F7F"/>
          </a:solidFill>
          <a:latin typeface="Verdana"/>
          <a:ea typeface="+mn-ea"/>
          <a:cs typeface="Verdana"/>
        </a:defRPr>
      </a:lvl5pPr>
      <a:lvl6pPr marL="301752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E08BA5-4451-D84F-8028-6B7E3C702C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9980" r="-49980"/>
          <a:stretch/>
        </p:blipFill>
        <p:spPr>
          <a:xfrm>
            <a:off x="5486400" y="7157864"/>
            <a:ext cx="10972800" cy="10593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823FC2-98D8-9B4A-9675-0356B724516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0972800" cy="82620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5AAF5A-CB67-384A-8A0B-ADAC4E8E97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43703" r="-43703"/>
          <a:stretch/>
        </p:blipFill>
        <p:spPr>
          <a:xfrm>
            <a:off x="4846320" y="7610289"/>
            <a:ext cx="10180320" cy="32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244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transition>
    <p:fade/>
  </p:transition>
  <p:hf hdr="0" ftr="0" dt="0"/>
  <p:txStyles>
    <p:titleStyle>
      <a:lvl1pPr algn="l" defTabSz="548640" rtl="0" eaLnBrk="1" latinLnBrk="0" hangingPunct="1">
        <a:spcBef>
          <a:spcPct val="0"/>
        </a:spcBef>
        <a:buNone/>
        <a:defRPr sz="4440" b="1" kern="1200">
          <a:solidFill>
            <a:schemeClr val="bg1">
              <a:lumMod val="50000"/>
            </a:schemeClr>
          </a:solidFill>
          <a:latin typeface="Verdana"/>
          <a:ea typeface="+mj-ea"/>
          <a:cs typeface="Verdana"/>
        </a:defRPr>
      </a:lvl1pPr>
    </p:titleStyle>
    <p:bodyStyle>
      <a:lvl1pPr marL="411480" indent="-411480" algn="l" defTabSz="548640" rtl="0" eaLnBrk="1" latinLnBrk="0" hangingPunct="1">
        <a:spcBef>
          <a:spcPct val="20000"/>
        </a:spcBef>
        <a:buClr>
          <a:srgbClr val="008C9F"/>
        </a:buClr>
        <a:buFont typeface="Wingdings" charset="2"/>
        <a:buChar char="§"/>
        <a:defRPr sz="3840" kern="1200">
          <a:solidFill>
            <a:srgbClr val="7F7F7F"/>
          </a:solidFill>
          <a:latin typeface="Verdana"/>
          <a:ea typeface="+mn-ea"/>
          <a:cs typeface="Verdana"/>
        </a:defRPr>
      </a:lvl1pPr>
      <a:lvl2pPr marL="891540" indent="-342900" algn="l" defTabSz="548640" rtl="0" eaLnBrk="1" latinLnBrk="0" hangingPunct="1">
        <a:spcBef>
          <a:spcPct val="20000"/>
        </a:spcBef>
        <a:buClr>
          <a:srgbClr val="008C9F"/>
        </a:buClr>
        <a:buFont typeface="Wingdings" charset="2"/>
        <a:buChar char="§"/>
        <a:defRPr sz="3360" kern="1200">
          <a:solidFill>
            <a:srgbClr val="7F7F7F"/>
          </a:solidFill>
          <a:latin typeface="Verdana"/>
          <a:ea typeface="+mn-ea"/>
          <a:cs typeface="Verdana"/>
        </a:defRPr>
      </a:lvl2pPr>
      <a:lvl3pPr marL="1371600" indent="-274320" algn="l" defTabSz="548640" rtl="0" eaLnBrk="1" latinLnBrk="0" hangingPunct="1">
        <a:spcBef>
          <a:spcPct val="20000"/>
        </a:spcBef>
        <a:buClr>
          <a:srgbClr val="008C9F"/>
        </a:buClr>
        <a:buFont typeface="Wingdings" charset="2"/>
        <a:buChar char="§"/>
        <a:defRPr sz="2880" kern="1200">
          <a:solidFill>
            <a:srgbClr val="7F7F7F"/>
          </a:solidFill>
          <a:latin typeface="Verdana"/>
          <a:ea typeface="+mn-ea"/>
          <a:cs typeface="Verdana"/>
        </a:defRPr>
      </a:lvl3pPr>
      <a:lvl4pPr marL="1920240" indent="-274320" algn="l" defTabSz="548640" rtl="0" eaLnBrk="1" latinLnBrk="0" hangingPunct="1">
        <a:spcBef>
          <a:spcPct val="20000"/>
        </a:spcBef>
        <a:buClr>
          <a:srgbClr val="008C9F"/>
        </a:buClr>
        <a:buFont typeface="Wingdings" charset="2"/>
        <a:buChar char="§"/>
        <a:defRPr sz="2400" kern="1200">
          <a:solidFill>
            <a:srgbClr val="7F7F7F"/>
          </a:solidFill>
          <a:latin typeface="Verdana"/>
          <a:ea typeface="+mn-ea"/>
          <a:cs typeface="Verdana"/>
        </a:defRPr>
      </a:lvl4pPr>
      <a:lvl5pPr marL="2468880" indent="-274320" algn="l" defTabSz="548640" rtl="0" eaLnBrk="1" latinLnBrk="0" hangingPunct="1">
        <a:spcBef>
          <a:spcPct val="20000"/>
        </a:spcBef>
        <a:buClr>
          <a:srgbClr val="008C9F"/>
        </a:buClr>
        <a:buFont typeface="Wingdings" charset="2"/>
        <a:buChar char="§"/>
        <a:defRPr sz="2400" kern="1200">
          <a:solidFill>
            <a:srgbClr val="7F7F7F"/>
          </a:solidFill>
          <a:latin typeface="Verdana"/>
          <a:ea typeface="+mn-ea"/>
          <a:cs typeface="Verdana"/>
        </a:defRPr>
      </a:lvl5pPr>
      <a:lvl6pPr marL="301752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A50297C-02EF-824C-8F1B-43989854527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0972800" cy="822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CD8A31-D96F-DC4A-A9AC-E245F58377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8318" r="-38318"/>
          <a:stretch/>
        </p:blipFill>
        <p:spPr>
          <a:xfrm>
            <a:off x="4206240" y="7108937"/>
            <a:ext cx="10972800" cy="10593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A56559-C6C2-2C47-9312-065B9C64A4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43703" r="-43703"/>
          <a:stretch/>
        </p:blipFill>
        <p:spPr>
          <a:xfrm>
            <a:off x="4846320" y="7610289"/>
            <a:ext cx="10180320" cy="32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730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726" r:id="rId3"/>
  </p:sldLayoutIdLst>
  <p:transition>
    <p:fade/>
  </p:transition>
  <p:hf hdr="0" ftr="0" dt="0"/>
  <p:txStyles>
    <p:titleStyle>
      <a:lvl1pPr algn="l" defTabSz="548640" rtl="0" eaLnBrk="1" latinLnBrk="0" hangingPunct="1">
        <a:spcBef>
          <a:spcPct val="0"/>
        </a:spcBef>
        <a:buNone/>
        <a:defRPr sz="4440" b="1" kern="1200">
          <a:solidFill>
            <a:schemeClr val="bg1">
              <a:lumMod val="50000"/>
            </a:schemeClr>
          </a:solidFill>
          <a:latin typeface="Verdana"/>
          <a:ea typeface="+mj-ea"/>
          <a:cs typeface="Verdana"/>
        </a:defRPr>
      </a:lvl1pPr>
    </p:titleStyle>
    <p:bodyStyle>
      <a:lvl1pPr marL="411480" indent="-411480" algn="l" defTabSz="548640" rtl="0" eaLnBrk="1" latinLnBrk="0" hangingPunct="1">
        <a:spcBef>
          <a:spcPct val="20000"/>
        </a:spcBef>
        <a:buClr>
          <a:srgbClr val="008C9F"/>
        </a:buClr>
        <a:buFont typeface="Wingdings" charset="2"/>
        <a:buChar char="§"/>
        <a:defRPr sz="3840" kern="1200">
          <a:solidFill>
            <a:srgbClr val="7F7F7F"/>
          </a:solidFill>
          <a:latin typeface="Verdana"/>
          <a:ea typeface="+mn-ea"/>
          <a:cs typeface="Verdana"/>
        </a:defRPr>
      </a:lvl1pPr>
      <a:lvl2pPr marL="891540" indent="-342900" algn="l" defTabSz="548640" rtl="0" eaLnBrk="1" latinLnBrk="0" hangingPunct="1">
        <a:spcBef>
          <a:spcPct val="20000"/>
        </a:spcBef>
        <a:buClr>
          <a:srgbClr val="008C9F"/>
        </a:buClr>
        <a:buFont typeface="Wingdings" charset="2"/>
        <a:buChar char="§"/>
        <a:defRPr sz="3360" kern="1200">
          <a:solidFill>
            <a:srgbClr val="7F7F7F"/>
          </a:solidFill>
          <a:latin typeface="Verdana"/>
          <a:ea typeface="+mn-ea"/>
          <a:cs typeface="Verdana"/>
        </a:defRPr>
      </a:lvl2pPr>
      <a:lvl3pPr marL="1371600" indent="-274320" algn="l" defTabSz="548640" rtl="0" eaLnBrk="1" latinLnBrk="0" hangingPunct="1">
        <a:spcBef>
          <a:spcPct val="20000"/>
        </a:spcBef>
        <a:buClr>
          <a:srgbClr val="008C9F"/>
        </a:buClr>
        <a:buFont typeface="Wingdings" charset="2"/>
        <a:buChar char="§"/>
        <a:defRPr sz="2880" kern="1200">
          <a:solidFill>
            <a:srgbClr val="7F7F7F"/>
          </a:solidFill>
          <a:latin typeface="Verdana"/>
          <a:ea typeface="+mn-ea"/>
          <a:cs typeface="Verdana"/>
        </a:defRPr>
      </a:lvl3pPr>
      <a:lvl4pPr marL="1920240" indent="-274320" algn="l" defTabSz="548640" rtl="0" eaLnBrk="1" latinLnBrk="0" hangingPunct="1">
        <a:spcBef>
          <a:spcPct val="20000"/>
        </a:spcBef>
        <a:buClr>
          <a:srgbClr val="008C9F"/>
        </a:buClr>
        <a:buFont typeface="Wingdings" charset="2"/>
        <a:buChar char="§"/>
        <a:defRPr sz="2400" kern="1200">
          <a:solidFill>
            <a:srgbClr val="7F7F7F"/>
          </a:solidFill>
          <a:latin typeface="Verdana"/>
          <a:ea typeface="+mn-ea"/>
          <a:cs typeface="Verdana"/>
        </a:defRPr>
      </a:lvl4pPr>
      <a:lvl5pPr marL="2468880" indent="-274320" algn="l" defTabSz="548640" rtl="0" eaLnBrk="1" latinLnBrk="0" hangingPunct="1">
        <a:spcBef>
          <a:spcPct val="20000"/>
        </a:spcBef>
        <a:buClr>
          <a:srgbClr val="008C9F"/>
        </a:buClr>
        <a:buFont typeface="Wingdings" charset="2"/>
        <a:buChar char="§"/>
        <a:defRPr sz="2400" kern="1200">
          <a:solidFill>
            <a:srgbClr val="7F7F7F"/>
          </a:solidFill>
          <a:latin typeface="Verdana"/>
          <a:ea typeface="+mn-ea"/>
          <a:cs typeface="Verdana"/>
        </a:defRPr>
      </a:lvl5pPr>
      <a:lvl6pPr marL="301752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38003A-F45E-4A47-841A-CF9891FEF69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0972800" cy="822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B05656-0E52-DA4B-A22E-1723CCE915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43703" r="-43703"/>
          <a:stretch/>
        </p:blipFill>
        <p:spPr>
          <a:xfrm>
            <a:off x="4846320" y="7610289"/>
            <a:ext cx="10180320" cy="32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807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</p:sldLayoutIdLst>
  <p:transition>
    <p:fade/>
  </p:transition>
  <p:hf hdr="0" ftr="0" dt="0"/>
  <p:txStyles>
    <p:titleStyle>
      <a:lvl1pPr algn="l" defTabSz="548640" rtl="0" eaLnBrk="1" latinLnBrk="0" hangingPunct="1">
        <a:spcBef>
          <a:spcPct val="0"/>
        </a:spcBef>
        <a:buNone/>
        <a:defRPr sz="4440" b="1" kern="1200">
          <a:solidFill>
            <a:schemeClr val="bg1">
              <a:lumMod val="50000"/>
            </a:schemeClr>
          </a:solidFill>
          <a:latin typeface="Verdana"/>
          <a:ea typeface="+mj-ea"/>
          <a:cs typeface="Verdana"/>
        </a:defRPr>
      </a:lvl1pPr>
    </p:titleStyle>
    <p:bodyStyle>
      <a:lvl1pPr marL="411480" indent="-411480" algn="l" defTabSz="548640" rtl="0" eaLnBrk="1" latinLnBrk="0" hangingPunct="1">
        <a:spcBef>
          <a:spcPct val="20000"/>
        </a:spcBef>
        <a:buClr>
          <a:srgbClr val="008C9F"/>
        </a:buClr>
        <a:buFont typeface="Wingdings" charset="2"/>
        <a:buChar char="§"/>
        <a:defRPr sz="3840" kern="1200">
          <a:solidFill>
            <a:srgbClr val="7F7F7F"/>
          </a:solidFill>
          <a:latin typeface="Verdana"/>
          <a:ea typeface="+mn-ea"/>
          <a:cs typeface="Verdana"/>
        </a:defRPr>
      </a:lvl1pPr>
      <a:lvl2pPr marL="891540" indent="-342900" algn="l" defTabSz="548640" rtl="0" eaLnBrk="1" latinLnBrk="0" hangingPunct="1">
        <a:spcBef>
          <a:spcPct val="20000"/>
        </a:spcBef>
        <a:buClr>
          <a:srgbClr val="008C9F"/>
        </a:buClr>
        <a:buFont typeface="Wingdings" charset="2"/>
        <a:buChar char="§"/>
        <a:defRPr sz="3360" kern="1200">
          <a:solidFill>
            <a:srgbClr val="7F7F7F"/>
          </a:solidFill>
          <a:latin typeface="Verdana"/>
          <a:ea typeface="+mn-ea"/>
          <a:cs typeface="Verdana"/>
        </a:defRPr>
      </a:lvl2pPr>
      <a:lvl3pPr marL="1371600" indent="-274320" algn="l" defTabSz="548640" rtl="0" eaLnBrk="1" latinLnBrk="0" hangingPunct="1">
        <a:spcBef>
          <a:spcPct val="20000"/>
        </a:spcBef>
        <a:buClr>
          <a:srgbClr val="008C9F"/>
        </a:buClr>
        <a:buFont typeface="Wingdings" charset="2"/>
        <a:buChar char="§"/>
        <a:defRPr sz="2880" kern="1200">
          <a:solidFill>
            <a:srgbClr val="7F7F7F"/>
          </a:solidFill>
          <a:latin typeface="Verdana"/>
          <a:ea typeface="+mn-ea"/>
          <a:cs typeface="Verdana"/>
        </a:defRPr>
      </a:lvl3pPr>
      <a:lvl4pPr marL="1920240" indent="-274320" algn="l" defTabSz="548640" rtl="0" eaLnBrk="1" latinLnBrk="0" hangingPunct="1">
        <a:spcBef>
          <a:spcPct val="20000"/>
        </a:spcBef>
        <a:buClr>
          <a:srgbClr val="008C9F"/>
        </a:buClr>
        <a:buFont typeface="Wingdings" charset="2"/>
        <a:buChar char="§"/>
        <a:defRPr sz="2400" kern="1200">
          <a:solidFill>
            <a:srgbClr val="7F7F7F"/>
          </a:solidFill>
          <a:latin typeface="Verdana"/>
          <a:ea typeface="+mn-ea"/>
          <a:cs typeface="Verdana"/>
        </a:defRPr>
      </a:lvl4pPr>
      <a:lvl5pPr marL="2468880" indent="-274320" algn="l" defTabSz="548640" rtl="0" eaLnBrk="1" latinLnBrk="0" hangingPunct="1">
        <a:spcBef>
          <a:spcPct val="20000"/>
        </a:spcBef>
        <a:buClr>
          <a:srgbClr val="008C9F"/>
        </a:buClr>
        <a:buFont typeface="Wingdings" charset="2"/>
        <a:buChar char="§"/>
        <a:defRPr sz="2400" kern="1200">
          <a:solidFill>
            <a:srgbClr val="7F7F7F"/>
          </a:solidFill>
          <a:latin typeface="Verdana"/>
          <a:ea typeface="+mn-ea"/>
          <a:cs typeface="Verdana"/>
        </a:defRPr>
      </a:lvl5pPr>
      <a:lvl6pPr marL="301752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DF8498-68B3-8342-AF78-4713691FBF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0953536" cy="822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CA38E8-8ADD-8843-B4FA-59E59A246A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43703" r="-43703"/>
          <a:stretch/>
        </p:blipFill>
        <p:spPr>
          <a:xfrm>
            <a:off x="4846320" y="7610289"/>
            <a:ext cx="10180320" cy="32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02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</p:sldLayoutIdLst>
  <p:transition>
    <p:fade/>
  </p:transition>
  <p:hf hdr="0" ftr="0" dt="0"/>
  <p:txStyles>
    <p:titleStyle>
      <a:lvl1pPr algn="l" defTabSz="548640" rtl="0" eaLnBrk="1" latinLnBrk="0" hangingPunct="1">
        <a:spcBef>
          <a:spcPct val="0"/>
        </a:spcBef>
        <a:buNone/>
        <a:defRPr sz="4440" b="1" kern="1200">
          <a:solidFill>
            <a:schemeClr val="bg1">
              <a:lumMod val="50000"/>
            </a:schemeClr>
          </a:solidFill>
          <a:latin typeface="Verdana"/>
          <a:ea typeface="+mj-ea"/>
          <a:cs typeface="Verdana"/>
        </a:defRPr>
      </a:lvl1pPr>
    </p:titleStyle>
    <p:bodyStyle>
      <a:lvl1pPr marL="411480" indent="-411480" algn="l" defTabSz="548640" rtl="0" eaLnBrk="1" latinLnBrk="0" hangingPunct="1">
        <a:spcBef>
          <a:spcPct val="20000"/>
        </a:spcBef>
        <a:buClr>
          <a:srgbClr val="008C9F"/>
        </a:buClr>
        <a:buFont typeface="Wingdings" charset="2"/>
        <a:buChar char="§"/>
        <a:defRPr sz="3840" kern="1200">
          <a:solidFill>
            <a:srgbClr val="7F7F7F"/>
          </a:solidFill>
          <a:latin typeface="Verdana"/>
          <a:ea typeface="+mn-ea"/>
          <a:cs typeface="Verdana"/>
        </a:defRPr>
      </a:lvl1pPr>
      <a:lvl2pPr marL="891540" indent="-342900" algn="l" defTabSz="548640" rtl="0" eaLnBrk="1" latinLnBrk="0" hangingPunct="1">
        <a:spcBef>
          <a:spcPct val="20000"/>
        </a:spcBef>
        <a:buClr>
          <a:srgbClr val="008C9F"/>
        </a:buClr>
        <a:buFont typeface="Wingdings" charset="2"/>
        <a:buChar char="§"/>
        <a:defRPr sz="3360" kern="1200">
          <a:solidFill>
            <a:srgbClr val="7F7F7F"/>
          </a:solidFill>
          <a:latin typeface="Verdana"/>
          <a:ea typeface="+mn-ea"/>
          <a:cs typeface="Verdana"/>
        </a:defRPr>
      </a:lvl2pPr>
      <a:lvl3pPr marL="1371600" indent="-274320" algn="l" defTabSz="548640" rtl="0" eaLnBrk="1" latinLnBrk="0" hangingPunct="1">
        <a:spcBef>
          <a:spcPct val="20000"/>
        </a:spcBef>
        <a:buClr>
          <a:srgbClr val="008C9F"/>
        </a:buClr>
        <a:buFont typeface="Wingdings" charset="2"/>
        <a:buChar char="§"/>
        <a:defRPr sz="2880" kern="1200">
          <a:solidFill>
            <a:srgbClr val="7F7F7F"/>
          </a:solidFill>
          <a:latin typeface="Verdana"/>
          <a:ea typeface="+mn-ea"/>
          <a:cs typeface="Verdana"/>
        </a:defRPr>
      </a:lvl3pPr>
      <a:lvl4pPr marL="1920240" indent="-274320" algn="l" defTabSz="548640" rtl="0" eaLnBrk="1" latinLnBrk="0" hangingPunct="1">
        <a:spcBef>
          <a:spcPct val="20000"/>
        </a:spcBef>
        <a:buClr>
          <a:srgbClr val="008C9F"/>
        </a:buClr>
        <a:buFont typeface="Wingdings" charset="2"/>
        <a:buChar char="§"/>
        <a:defRPr sz="2400" kern="1200">
          <a:solidFill>
            <a:srgbClr val="7F7F7F"/>
          </a:solidFill>
          <a:latin typeface="Verdana"/>
          <a:ea typeface="+mn-ea"/>
          <a:cs typeface="Verdana"/>
        </a:defRPr>
      </a:lvl4pPr>
      <a:lvl5pPr marL="2468880" indent="-274320" algn="l" defTabSz="548640" rtl="0" eaLnBrk="1" latinLnBrk="0" hangingPunct="1">
        <a:spcBef>
          <a:spcPct val="20000"/>
        </a:spcBef>
        <a:buClr>
          <a:srgbClr val="008C9F"/>
        </a:buClr>
        <a:buFont typeface="Wingdings" charset="2"/>
        <a:buChar char="§"/>
        <a:defRPr sz="2400" kern="1200">
          <a:solidFill>
            <a:srgbClr val="7F7F7F"/>
          </a:solidFill>
          <a:latin typeface="Verdana"/>
          <a:ea typeface="+mn-ea"/>
          <a:cs typeface="Verdana"/>
        </a:defRPr>
      </a:lvl5pPr>
      <a:lvl6pPr marL="301752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884157-40FE-CE4C-86B8-430E6DA627C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0953536" cy="822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3427CE-6334-0B47-9997-D4D24B2F3E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40709" r="-40709"/>
          <a:stretch/>
        </p:blipFill>
        <p:spPr>
          <a:xfrm>
            <a:off x="4663440" y="7516083"/>
            <a:ext cx="10232861" cy="32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768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</p:sldLayoutIdLst>
  <p:transition>
    <p:fade/>
  </p:transition>
  <p:hf hdr="0" ftr="0" dt="0"/>
  <p:txStyles>
    <p:titleStyle>
      <a:lvl1pPr algn="l" defTabSz="548640" rtl="0" eaLnBrk="1" latinLnBrk="0" hangingPunct="1">
        <a:spcBef>
          <a:spcPct val="0"/>
        </a:spcBef>
        <a:buNone/>
        <a:defRPr sz="4440" b="1" kern="1200">
          <a:solidFill>
            <a:schemeClr val="bg1">
              <a:lumMod val="50000"/>
            </a:schemeClr>
          </a:solidFill>
          <a:latin typeface="Verdana"/>
          <a:ea typeface="+mj-ea"/>
          <a:cs typeface="Verdana"/>
        </a:defRPr>
      </a:lvl1pPr>
    </p:titleStyle>
    <p:bodyStyle>
      <a:lvl1pPr marL="411480" indent="-411480" algn="l" defTabSz="548640" rtl="0" eaLnBrk="1" latinLnBrk="0" hangingPunct="1">
        <a:spcBef>
          <a:spcPct val="20000"/>
        </a:spcBef>
        <a:buClr>
          <a:srgbClr val="008C9F"/>
        </a:buClr>
        <a:buFont typeface="Wingdings" charset="2"/>
        <a:buChar char="§"/>
        <a:defRPr sz="3840" kern="1200">
          <a:solidFill>
            <a:srgbClr val="7F7F7F"/>
          </a:solidFill>
          <a:latin typeface="Verdana"/>
          <a:ea typeface="+mn-ea"/>
          <a:cs typeface="Verdana"/>
        </a:defRPr>
      </a:lvl1pPr>
      <a:lvl2pPr marL="891540" indent="-342900" algn="l" defTabSz="548640" rtl="0" eaLnBrk="1" latinLnBrk="0" hangingPunct="1">
        <a:spcBef>
          <a:spcPct val="20000"/>
        </a:spcBef>
        <a:buClr>
          <a:srgbClr val="008C9F"/>
        </a:buClr>
        <a:buFont typeface="Wingdings" charset="2"/>
        <a:buChar char="§"/>
        <a:defRPr sz="3360" kern="1200">
          <a:solidFill>
            <a:srgbClr val="7F7F7F"/>
          </a:solidFill>
          <a:latin typeface="Verdana"/>
          <a:ea typeface="+mn-ea"/>
          <a:cs typeface="Verdana"/>
        </a:defRPr>
      </a:lvl2pPr>
      <a:lvl3pPr marL="1371600" indent="-274320" algn="l" defTabSz="548640" rtl="0" eaLnBrk="1" latinLnBrk="0" hangingPunct="1">
        <a:spcBef>
          <a:spcPct val="20000"/>
        </a:spcBef>
        <a:buClr>
          <a:srgbClr val="008C9F"/>
        </a:buClr>
        <a:buFont typeface="Wingdings" charset="2"/>
        <a:buChar char="§"/>
        <a:defRPr sz="2880" kern="1200">
          <a:solidFill>
            <a:srgbClr val="7F7F7F"/>
          </a:solidFill>
          <a:latin typeface="Verdana"/>
          <a:ea typeface="+mn-ea"/>
          <a:cs typeface="Verdana"/>
        </a:defRPr>
      </a:lvl3pPr>
      <a:lvl4pPr marL="1920240" indent="-274320" algn="l" defTabSz="548640" rtl="0" eaLnBrk="1" latinLnBrk="0" hangingPunct="1">
        <a:spcBef>
          <a:spcPct val="20000"/>
        </a:spcBef>
        <a:buClr>
          <a:srgbClr val="008C9F"/>
        </a:buClr>
        <a:buFont typeface="Wingdings" charset="2"/>
        <a:buChar char="§"/>
        <a:defRPr sz="2400" kern="1200">
          <a:solidFill>
            <a:srgbClr val="7F7F7F"/>
          </a:solidFill>
          <a:latin typeface="Verdana"/>
          <a:ea typeface="+mn-ea"/>
          <a:cs typeface="Verdana"/>
        </a:defRPr>
      </a:lvl4pPr>
      <a:lvl5pPr marL="2468880" indent="-274320" algn="l" defTabSz="548640" rtl="0" eaLnBrk="1" latinLnBrk="0" hangingPunct="1">
        <a:spcBef>
          <a:spcPct val="20000"/>
        </a:spcBef>
        <a:buClr>
          <a:srgbClr val="008C9F"/>
        </a:buClr>
        <a:buFont typeface="Wingdings" charset="2"/>
        <a:buChar char="§"/>
        <a:defRPr sz="2400" kern="1200">
          <a:solidFill>
            <a:srgbClr val="7F7F7F"/>
          </a:solidFill>
          <a:latin typeface="Verdana"/>
          <a:ea typeface="+mn-ea"/>
          <a:cs typeface="Verdana"/>
        </a:defRPr>
      </a:lvl5pPr>
      <a:lvl6pPr marL="301752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hyperlink" Target="http://www.samgoldstein.com/" TargetMode="External"/><Relationship Id="rId7" Type="http://schemas.openxmlformats.org/officeDocument/2006/relationships/image" Target="../media/image2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hyperlink" Target="mailto:info@samgoldstein.com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hyperlink" Target="http://www.samgoldstein.com/" TargetMode="External"/><Relationship Id="rId7" Type="http://schemas.openxmlformats.org/officeDocument/2006/relationships/image" Target="../media/image27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10" Type="http://schemas.openxmlformats.org/officeDocument/2006/relationships/image" Target="../media/image50.png"/><Relationship Id="rId4" Type="http://schemas.openxmlformats.org/officeDocument/2006/relationships/hyperlink" Target="mailto:info@samgoldstein.com" TargetMode="External"/><Relationship Id="rId9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62E18-BA87-E84B-999D-72D7D947F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3792" y="4126659"/>
            <a:ext cx="8686800" cy="870824"/>
          </a:xfrm>
        </p:spPr>
        <p:txBody>
          <a:bodyPr/>
          <a:lstStyle/>
          <a:p>
            <a:r>
              <a:rPr lang="en-US" sz="3600" dirty="0"/>
              <a:t>Sustaining Your Resilience in Stressful Times: Guidelines for Pediatric Mental Health Professionals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2FD494C3-DC9A-9C43-8D92-916AC22AA598}"/>
              </a:ext>
            </a:extLst>
          </p:cNvPr>
          <p:cNvSpPr txBox="1">
            <a:spLocks/>
          </p:cNvSpPr>
          <p:nvPr/>
        </p:nvSpPr>
        <p:spPr>
          <a:xfrm>
            <a:off x="1547679" y="6899296"/>
            <a:ext cx="3561522" cy="15158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548640" rtl="0" eaLnBrk="1" latinLnBrk="0" hangingPunct="1">
              <a:spcBef>
                <a:spcPct val="20000"/>
              </a:spcBef>
              <a:buClr>
                <a:srgbClr val="008C9F"/>
              </a:buClr>
              <a:buFont typeface="Wingdings" charset="2"/>
              <a:buNone/>
              <a:defRPr sz="2880" kern="1200">
                <a:solidFill>
                  <a:schemeClr val="bg1"/>
                </a:solidFill>
                <a:latin typeface="Helvetica"/>
                <a:ea typeface="+mn-ea"/>
                <a:cs typeface="Helvetica"/>
              </a:defRPr>
            </a:lvl1pPr>
            <a:lvl2pPr marL="548640" indent="0" algn="ctr" defTabSz="548640" rtl="0" eaLnBrk="1" latinLnBrk="0" hangingPunct="1">
              <a:spcBef>
                <a:spcPct val="20000"/>
              </a:spcBef>
              <a:buClr>
                <a:srgbClr val="008C9F"/>
              </a:buClr>
              <a:buFont typeface="Wingdings" charset="2"/>
              <a:buNone/>
              <a:defRPr sz="3360" kern="1200">
                <a:solidFill>
                  <a:schemeClr val="tx1">
                    <a:tint val="75000"/>
                  </a:schemeClr>
                </a:solidFill>
                <a:latin typeface="Verdana"/>
                <a:ea typeface="+mn-ea"/>
                <a:cs typeface="Verdana"/>
              </a:defRPr>
            </a:lvl2pPr>
            <a:lvl3pPr marL="1097280" indent="0" algn="ctr" defTabSz="548640" rtl="0" eaLnBrk="1" latinLnBrk="0" hangingPunct="1">
              <a:spcBef>
                <a:spcPct val="20000"/>
              </a:spcBef>
              <a:buClr>
                <a:srgbClr val="008C9F"/>
              </a:buClr>
              <a:buFont typeface="Wingdings" charset="2"/>
              <a:buNone/>
              <a:defRPr sz="2880" kern="1200">
                <a:solidFill>
                  <a:schemeClr val="tx1">
                    <a:tint val="75000"/>
                  </a:schemeClr>
                </a:solidFill>
                <a:latin typeface="Verdana"/>
                <a:ea typeface="+mn-ea"/>
                <a:cs typeface="Verdana"/>
              </a:defRPr>
            </a:lvl3pPr>
            <a:lvl4pPr marL="1645920" indent="0" algn="ctr" defTabSz="548640" rtl="0" eaLnBrk="1" latinLnBrk="0" hangingPunct="1">
              <a:spcBef>
                <a:spcPct val="20000"/>
              </a:spcBef>
              <a:buClr>
                <a:srgbClr val="008C9F"/>
              </a:buClr>
              <a:buFont typeface="Wingdings" charset="2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Verdana"/>
                <a:ea typeface="+mn-ea"/>
                <a:cs typeface="Verdana"/>
              </a:defRPr>
            </a:lvl4pPr>
            <a:lvl5pPr marL="2194560" indent="0" algn="ctr" defTabSz="548640" rtl="0" eaLnBrk="1" latinLnBrk="0" hangingPunct="1">
              <a:spcBef>
                <a:spcPct val="20000"/>
              </a:spcBef>
              <a:buClr>
                <a:srgbClr val="008C9F"/>
              </a:buClr>
              <a:buFont typeface="Wingdings" charset="2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Verdana"/>
                <a:ea typeface="+mn-ea"/>
                <a:cs typeface="Verdana"/>
              </a:defRPr>
            </a:lvl5pPr>
            <a:lvl6pPr marL="2743200" indent="0" algn="ctr" defTabSz="54864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91840" indent="0" algn="ctr" defTabSz="54864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840480" indent="0" algn="ctr" defTabSz="54864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389120" indent="0" algn="ctr" defTabSz="54864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solidFill>
                  <a:srgbClr val="767776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www.samgoldstein.com</a:t>
            </a:r>
            <a:endParaRPr lang="en-US" sz="2200" dirty="0">
              <a:solidFill>
                <a:srgbClr val="767776"/>
              </a:solidFill>
            </a:endParaRPr>
          </a:p>
          <a:p>
            <a:r>
              <a:rPr lang="en-US" sz="2200" dirty="0">
                <a:solidFill>
                  <a:srgbClr val="767776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info@samgoldstein.com</a:t>
            </a:r>
            <a:endParaRPr lang="en-US" sz="2200" dirty="0">
              <a:solidFill>
                <a:srgbClr val="767776"/>
              </a:solidFill>
            </a:endParaRPr>
          </a:p>
          <a:p>
            <a:endParaRPr lang="en-US" sz="2200" dirty="0">
              <a:solidFill>
                <a:srgbClr val="767776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BB6614-CCBB-C243-98C7-6BDB892E521E}"/>
              </a:ext>
            </a:extLst>
          </p:cNvPr>
          <p:cNvSpPr/>
          <p:nvPr/>
        </p:nvSpPr>
        <p:spPr>
          <a:xfrm>
            <a:off x="509285" y="504953"/>
            <a:ext cx="5346083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tx1"/>
              </a:buClr>
            </a:pPr>
            <a:r>
              <a:rPr lang="en-US" sz="1800" b="1" dirty="0">
                <a:solidFill>
                  <a:srgbClr val="767776"/>
                </a:solidFill>
                <a:latin typeface="Helvetica" pitchFamily="2" charset="0"/>
              </a:rPr>
              <a:t>Sam Goldstein, Ph.D.</a:t>
            </a:r>
          </a:p>
          <a:p>
            <a:pPr>
              <a:spcBef>
                <a:spcPct val="20000"/>
              </a:spcBef>
              <a:buClr>
                <a:schemeClr val="tx1"/>
              </a:buClr>
            </a:pPr>
            <a:r>
              <a:rPr lang="en-US" sz="1800" dirty="0">
                <a:solidFill>
                  <a:srgbClr val="767776"/>
                </a:solidFill>
                <a:latin typeface="Helvetica" pitchFamily="2" charset="0"/>
              </a:rPr>
              <a:t>Assistant Clinical Professor</a:t>
            </a:r>
          </a:p>
          <a:p>
            <a:pPr>
              <a:spcBef>
                <a:spcPct val="20000"/>
              </a:spcBef>
              <a:buClr>
                <a:schemeClr val="tx1"/>
              </a:buClr>
            </a:pPr>
            <a:r>
              <a:rPr lang="en-US" sz="1800" dirty="0">
                <a:solidFill>
                  <a:srgbClr val="767776"/>
                </a:solidFill>
                <a:latin typeface="Helvetica" pitchFamily="2" charset="0"/>
              </a:rPr>
              <a:t>University of Utah School of Medicine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4441F83-6CB7-8F42-B61B-CB7A43976641}"/>
              </a:ext>
            </a:extLst>
          </p:cNvPr>
          <p:cNvSpPr txBox="1">
            <a:spLocks/>
          </p:cNvSpPr>
          <p:nvPr/>
        </p:nvSpPr>
        <p:spPr>
          <a:xfrm>
            <a:off x="6172200" y="6899296"/>
            <a:ext cx="3561522" cy="10037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548640" rtl="0" eaLnBrk="1" latinLnBrk="0" hangingPunct="1">
              <a:spcBef>
                <a:spcPct val="20000"/>
              </a:spcBef>
              <a:buClr>
                <a:srgbClr val="008C9F"/>
              </a:buClr>
              <a:buFont typeface="Wingdings" charset="2"/>
              <a:buNone/>
              <a:defRPr sz="2880" kern="1200">
                <a:solidFill>
                  <a:schemeClr val="bg1"/>
                </a:solidFill>
                <a:latin typeface="Helvetica"/>
                <a:ea typeface="+mn-ea"/>
                <a:cs typeface="Helvetica"/>
              </a:defRPr>
            </a:lvl1pPr>
            <a:lvl2pPr marL="548640" indent="0" algn="ctr" defTabSz="548640" rtl="0" eaLnBrk="1" latinLnBrk="0" hangingPunct="1">
              <a:spcBef>
                <a:spcPct val="20000"/>
              </a:spcBef>
              <a:buClr>
                <a:srgbClr val="008C9F"/>
              </a:buClr>
              <a:buFont typeface="Wingdings" charset="2"/>
              <a:buNone/>
              <a:defRPr sz="3360" kern="1200">
                <a:solidFill>
                  <a:schemeClr val="tx1">
                    <a:tint val="75000"/>
                  </a:schemeClr>
                </a:solidFill>
                <a:latin typeface="Verdana"/>
                <a:ea typeface="+mn-ea"/>
                <a:cs typeface="Verdana"/>
              </a:defRPr>
            </a:lvl2pPr>
            <a:lvl3pPr marL="1097280" indent="0" algn="ctr" defTabSz="548640" rtl="0" eaLnBrk="1" latinLnBrk="0" hangingPunct="1">
              <a:spcBef>
                <a:spcPct val="20000"/>
              </a:spcBef>
              <a:buClr>
                <a:srgbClr val="008C9F"/>
              </a:buClr>
              <a:buFont typeface="Wingdings" charset="2"/>
              <a:buNone/>
              <a:defRPr sz="2880" kern="1200">
                <a:solidFill>
                  <a:schemeClr val="tx1">
                    <a:tint val="75000"/>
                  </a:schemeClr>
                </a:solidFill>
                <a:latin typeface="Verdana"/>
                <a:ea typeface="+mn-ea"/>
                <a:cs typeface="Verdana"/>
              </a:defRPr>
            </a:lvl3pPr>
            <a:lvl4pPr marL="1645920" indent="0" algn="ctr" defTabSz="548640" rtl="0" eaLnBrk="1" latinLnBrk="0" hangingPunct="1">
              <a:spcBef>
                <a:spcPct val="20000"/>
              </a:spcBef>
              <a:buClr>
                <a:srgbClr val="008C9F"/>
              </a:buClr>
              <a:buFont typeface="Wingdings" charset="2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Verdana"/>
                <a:ea typeface="+mn-ea"/>
                <a:cs typeface="Verdana"/>
              </a:defRPr>
            </a:lvl4pPr>
            <a:lvl5pPr marL="2194560" indent="0" algn="ctr" defTabSz="548640" rtl="0" eaLnBrk="1" latinLnBrk="0" hangingPunct="1">
              <a:spcBef>
                <a:spcPct val="20000"/>
              </a:spcBef>
              <a:buClr>
                <a:srgbClr val="008C9F"/>
              </a:buClr>
              <a:buFont typeface="Wingdings" charset="2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Verdana"/>
                <a:ea typeface="+mn-ea"/>
                <a:cs typeface="Verdana"/>
              </a:defRPr>
            </a:lvl5pPr>
            <a:lvl6pPr marL="2743200" indent="0" algn="ctr" defTabSz="54864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91840" indent="0" algn="ctr" defTabSz="54864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840480" indent="0" algn="ctr" defTabSz="54864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389120" indent="0" algn="ctr" defTabSz="54864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200" dirty="0">
                <a:solidFill>
                  <a:srgbClr val="767776"/>
                </a:solidFill>
              </a:rPr>
              <a:t>@</a:t>
            </a:r>
            <a:r>
              <a:rPr lang="en-US" sz="2200" dirty="0" err="1">
                <a:solidFill>
                  <a:srgbClr val="767776"/>
                </a:solidFill>
              </a:rPr>
              <a:t>drsamgoldstein</a:t>
            </a:r>
            <a:endParaRPr lang="en-US" sz="2200" dirty="0">
              <a:solidFill>
                <a:srgbClr val="767776"/>
              </a:solidFill>
            </a:endParaRPr>
          </a:p>
          <a:p>
            <a:pPr algn="l"/>
            <a:r>
              <a:rPr lang="en-US" sz="2200" dirty="0">
                <a:solidFill>
                  <a:srgbClr val="767776"/>
                </a:solidFill>
              </a:rPr>
              <a:t>@</a:t>
            </a:r>
            <a:r>
              <a:rPr lang="en-US" sz="2200" dirty="0" err="1">
                <a:solidFill>
                  <a:srgbClr val="767776"/>
                </a:solidFill>
              </a:rPr>
              <a:t>doctorsamgoldstein</a:t>
            </a:r>
            <a:endParaRPr lang="en-US" sz="2200" dirty="0">
              <a:solidFill>
                <a:srgbClr val="767776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92C124F-B331-0244-866D-D3FEC5C4635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1448976" y="7000359"/>
            <a:ext cx="278344" cy="27834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AFED8CC-BC51-5C4A-B254-FE2D15AAA70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5925234" y="7371420"/>
            <a:ext cx="273666" cy="2736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7082063-4E1F-F144-A3CC-AE6EF954950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60000"/>
          </a:blip>
          <a:stretch>
            <a:fillRect/>
          </a:stretch>
        </p:blipFill>
        <p:spPr>
          <a:xfrm>
            <a:off x="5921851" y="6973576"/>
            <a:ext cx="269943" cy="26994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DFFD2CD-B40E-F94D-B684-F8000452587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6000"/>
          </a:blip>
          <a:stretch>
            <a:fillRect/>
          </a:stretch>
        </p:blipFill>
        <p:spPr>
          <a:xfrm>
            <a:off x="1439823" y="7409409"/>
            <a:ext cx="283938" cy="28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6229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C1875-AE9E-B449-89C8-7F607F0B6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Predictors of Resilience</a:t>
            </a:r>
            <a:br>
              <a:rPr lang="en-US" alt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16871-6170-5D4A-BD41-1BFA39E4D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5399" y="1457703"/>
            <a:ext cx="5592856" cy="595688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2400" dirty="0"/>
              <a:t>Living above the poverty level</a:t>
            </a:r>
          </a:p>
          <a:p>
            <a:pPr>
              <a:lnSpc>
                <a:spcPct val="90000"/>
              </a:lnSpc>
            </a:pPr>
            <a:r>
              <a:rPr lang="en-US" altLang="en-US" sz="2400" dirty="0"/>
              <a:t>Not experiencing a learning disability</a:t>
            </a:r>
          </a:p>
          <a:p>
            <a:pPr>
              <a:lnSpc>
                <a:spcPct val="90000"/>
              </a:lnSpc>
            </a:pPr>
            <a:r>
              <a:rPr lang="en-US" altLang="en-US" sz="2400" dirty="0"/>
              <a:t>Easy temperament</a:t>
            </a:r>
          </a:p>
          <a:p>
            <a:pPr>
              <a:lnSpc>
                <a:spcPct val="90000"/>
              </a:lnSpc>
            </a:pPr>
            <a:r>
              <a:rPr lang="en-US" altLang="en-US" sz="2400" dirty="0"/>
              <a:t>Competent parents</a:t>
            </a:r>
          </a:p>
          <a:p>
            <a:pPr>
              <a:lnSpc>
                <a:spcPct val="90000"/>
              </a:lnSpc>
            </a:pPr>
            <a:r>
              <a:rPr lang="en-US" altLang="en-US" sz="2400" dirty="0"/>
              <a:t>Available parents</a:t>
            </a:r>
          </a:p>
          <a:p>
            <a:pPr>
              <a:lnSpc>
                <a:spcPct val="90000"/>
              </a:lnSpc>
            </a:pPr>
            <a:r>
              <a:rPr lang="en-US" altLang="en-US" sz="2400" dirty="0"/>
              <a:t>Warm parental relationship</a:t>
            </a:r>
          </a:p>
          <a:p>
            <a:pPr>
              <a:lnSpc>
                <a:spcPct val="90000"/>
              </a:lnSpc>
            </a:pPr>
            <a:r>
              <a:rPr lang="en-US" altLang="en-US" sz="2400" dirty="0"/>
              <a:t>Social relations</a:t>
            </a:r>
          </a:p>
        </p:txBody>
      </p:sp>
    </p:spTree>
    <p:extLst>
      <p:ext uri="{BB962C8B-B14F-4D97-AF65-F5344CB8AC3E}">
        <p14:creationId xmlns:p14="http://schemas.microsoft.com/office/powerpoint/2010/main" val="183854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C1875-AE9E-B449-89C8-7F607F0B6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Predictors of Resilience</a:t>
            </a:r>
            <a:br>
              <a:rPr lang="en-US" altLang="en-US" dirty="0"/>
            </a:br>
            <a:br>
              <a:rPr lang="en" sz="1100" dirty="0"/>
            </a:br>
            <a:r>
              <a:rPr lang="en" i="1" dirty="0">
                <a:solidFill>
                  <a:srgbClr val="99CCB8"/>
                </a:solidFill>
              </a:rPr>
              <a:t>(cont.)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16871-6170-5D4A-BD41-1BFA39E4D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5399" y="1457703"/>
            <a:ext cx="5592856" cy="595688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2400" dirty="0"/>
              <a:t>Educational opportunity</a:t>
            </a:r>
          </a:p>
          <a:p>
            <a:pPr>
              <a:lnSpc>
                <a:spcPct val="90000"/>
              </a:lnSpc>
            </a:pPr>
            <a:r>
              <a:rPr lang="en-US" altLang="en-US" sz="2400" dirty="0"/>
              <a:t>Organized religious affiliation</a:t>
            </a:r>
          </a:p>
          <a:p>
            <a:pPr>
              <a:lnSpc>
                <a:spcPct val="90000"/>
              </a:lnSpc>
            </a:pPr>
            <a:r>
              <a:rPr lang="en-US" altLang="en-US" sz="2400" dirty="0"/>
              <a:t>Higher intellect</a:t>
            </a:r>
          </a:p>
          <a:p>
            <a:pPr>
              <a:lnSpc>
                <a:spcPct val="90000"/>
              </a:lnSpc>
            </a:pPr>
            <a:r>
              <a:rPr lang="en-US" altLang="en-US" sz="2400" dirty="0"/>
              <a:t>Learning to problem solve</a:t>
            </a:r>
          </a:p>
          <a:p>
            <a:pPr>
              <a:lnSpc>
                <a:spcPct val="90000"/>
              </a:lnSpc>
            </a:pPr>
            <a:r>
              <a:rPr lang="en-US" altLang="en-US" sz="2400" dirty="0"/>
              <a:t>Internal locus of control</a:t>
            </a:r>
          </a:p>
          <a:p>
            <a:pPr>
              <a:lnSpc>
                <a:spcPct val="90000"/>
              </a:lnSpc>
            </a:pPr>
            <a:r>
              <a:rPr lang="en-US" altLang="en-US" sz="2400" dirty="0"/>
              <a:t>Sense of self-worth</a:t>
            </a:r>
          </a:p>
          <a:p>
            <a:pPr>
              <a:lnSpc>
                <a:spcPct val="90000"/>
              </a:lnSpc>
            </a:pPr>
            <a:r>
              <a:rPr lang="en-US" altLang="en-US" sz="2400" dirty="0"/>
              <a:t>Sense of humor</a:t>
            </a:r>
          </a:p>
        </p:txBody>
      </p:sp>
    </p:spTree>
    <p:extLst>
      <p:ext uri="{BB962C8B-B14F-4D97-AF65-F5344CB8AC3E}">
        <p14:creationId xmlns:p14="http://schemas.microsoft.com/office/powerpoint/2010/main" val="17434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C1875-AE9E-B449-89C8-7F607F0B6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Most Powerful Predictors of a Resilient Child 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E94EC9D-5655-2B4B-BE1C-33098C00FD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5399" y="4545678"/>
            <a:ext cx="5592856" cy="2664591"/>
          </a:xfrm>
        </p:spPr>
        <p:txBody>
          <a:bodyPr/>
          <a:lstStyle/>
          <a:p>
            <a:r>
              <a:rPr lang="en-US" altLang="en-US" sz="2400" dirty="0"/>
              <a:t>Easy temperament</a:t>
            </a:r>
          </a:p>
          <a:p>
            <a:r>
              <a:rPr lang="en-US" altLang="en-US" sz="2400" dirty="0"/>
              <a:t>Consistent family relationships</a:t>
            </a:r>
          </a:p>
          <a:p>
            <a:r>
              <a:rPr lang="en-US" altLang="en-US" sz="2400" dirty="0"/>
              <a:t>Competent caregivers</a:t>
            </a:r>
          </a:p>
          <a:p>
            <a:r>
              <a:rPr lang="en-US" altLang="en-US" sz="2400" dirty="0"/>
              <a:t>Development of self-esteem</a:t>
            </a:r>
          </a:p>
          <a:p>
            <a:r>
              <a:rPr lang="en-US" altLang="en-US" sz="2400" dirty="0"/>
              <a:t>A sense of emotional security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569C9E-257F-A842-B7F6-6587B1D043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1958" b="11958"/>
          <a:stretch/>
        </p:blipFill>
        <p:spPr>
          <a:xfrm>
            <a:off x="4092314" y="-548640"/>
            <a:ext cx="6880485" cy="458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1258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"/>
          <p:cNvSpPr txBox="1">
            <a:spLocks/>
          </p:cNvSpPr>
          <p:nvPr/>
        </p:nvSpPr>
        <p:spPr>
          <a:xfrm>
            <a:off x="746873" y="3037773"/>
            <a:ext cx="9645228" cy="4844206"/>
          </a:xfrm>
          <a:prstGeom prst="rect">
            <a:avLst/>
          </a:prstGeom>
        </p:spPr>
        <p:txBody>
          <a:bodyPr/>
          <a:lstStyle>
            <a:lvl1pPr marL="411480" indent="-411480" algn="l" defTabSz="548640" rtl="0" eaLnBrk="1" latinLnBrk="0" hangingPunct="1">
              <a:spcBef>
                <a:spcPct val="20000"/>
              </a:spcBef>
              <a:buClr>
                <a:srgbClr val="008C9F"/>
              </a:buClr>
              <a:buFont typeface="Wingdings" charset="2"/>
              <a:buChar char="§"/>
              <a:defRPr sz="3840" kern="1200">
                <a:solidFill>
                  <a:srgbClr val="7F7F7F"/>
                </a:solidFill>
                <a:latin typeface="Verdana"/>
                <a:ea typeface="+mn-ea"/>
                <a:cs typeface="Verdana"/>
              </a:defRPr>
            </a:lvl1pPr>
            <a:lvl2pPr marL="891540" indent="-342900" algn="l" defTabSz="548640" rtl="0" eaLnBrk="1" latinLnBrk="0" hangingPunct="1">
              <a:spcBef>
                <a:spcPct val="20000"/>
              </a:spcBef>
              <a:buClr>
                <a:srgbClr val="008C9F"/>
              </a:buClr>
              <a:buFont typeface="Wingdings" charset="2"/>
              <a:buChar char="§"/>
              <a:defRPr sz="3360" kern="1200">
                <a:solidFill>
                  <a:srgbClr val="7F7F7F"/>
                </a:solidFill>
                <a:latin typeface="Verdana"/>
                <a:ea typeface="+mn-ea"/>
                <a:cs typeface="Verdana"/>
              </a:defRPr>
            </a:lvl2pPr>
            <a:lvl3pPr marL="1371600" indent="-274320" algn="l" defTabSz="548640" rtl="0" eaLnBrk="1" latinLnBrk="0" hangingPunct="1">
              <a:spcBef>
                <a:spcPct val="20000"/>
              </a:spcBef>
              <a:buClr>
                <a:srgbClr val="008C9F"/>
              </a:buClr>
              <a:buFont typeface="Wingdings" charset="2"/>
              <a:buChar char="§"/>
              <a:defRPr sz="2880" kern="1200">
                <a:solidFill>
                  <a:srgbClr val="7F7F7F"/>
                </a:solidFill>
                <a:latin typeface="Verdana"/>
                <a:ea typeface="+mn-ea"/>
                <a:cs typeface="Verdana"/>
              </a:defRPr>
            </a:lvl3pPr>
            <a:lvl4pPr marL="1920240" indent="-274320" algn="l" defTabSz="548640" rtl="0" eaLnBrk="1" latinLnBrk="0" hangingPunct="1">
              <a:spcBef>
                <a:spcPct val="20000"/>
              </a:spcBef>
              <a:buClr>
                <a:srgbClr val="008C9F"/>
              </a:buClr>
              <a:buFont typeface="Wingdings" charset="2"/>
              <a:buChar char="§"/>
              <a:defRPr sz="2400" kern="1200">
                <a:solidFill>
                  <a:srgbClr val="7F7F7F"/>
                </a:solidFill>
                <a:latin typeface="Verdana"/>
                <a:ea typeface="+mn-ea"/>
                <a:cs typeface="Verdana"/>
              </a:defRPr>
            </a:lvl4pPr>
            <a:lvl5pPr marL="2468880" indent="-274320" algn="l" defTabSz="548640" rtl="0" eaLnBrk="1" latinLnBrk="0" hangingPunct="1">
              <a:spcBef>
                <a:spcPct val="20000"/>
              </a:spcBef>
              <a:buClr>
                <a:srgbClr val="008C9F"/>
              </a:buClr>
              <a:buFont typeface="Wingdings" charset="2"/>
              <a:buChar char="§"/>
              <a:defRPr sz="2400" kern="1200">
                <a:solidFill>
                  <a:srgbClr val="7F7F7F"/>
                </a:solidFill>
                <a:latin typeface="Verdana"/>
                <a:ea typeface="+mn-ea"/>
                <a:cs typeface="Verdana"/>
              </a:defRPr>
            </a:lvl5pPr>
            <a:lvl6pPr marL="301752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x-none" sz="2400" dirty="0">
              <a:solidFill>
                <a:schemeClr val="bg1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44545" y="1462885"/>
            <a:ext cx="3109308" cy="4279392"/>
          </a:xfrm>
          <a:prstGeom prst="rect">
            <a:avLst/>
          </a:prstGeom>
        </p:spPr>
        <p:txBody>
          <a:bodyPr/>
          <a:lstStyle/>
          <a:p>
            <a:pPr>
              <a:tabLst>
                <a:tab pos="3876675" algn="l"/>
              </a:tabLst>
            </a:pPr>
            <a:r>
              <a:rPr lang="en-US" dirty="0"/>
              <a:t>Andy’s Story</a:t>
            </a:r>
            <a:endParaRPr lang="en-US" altLang="x-none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C57497-9CA1-684F-837E-F73E45BE7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8366" y="0"/>
            <a:ext cx="6884394" cy="559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294371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C1875-AE9E-B449-89C8-7F607F0B6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Corona </a:t>
            </a:r>
            <a:br>
              <a:rPr lang="en-US" dirty="0"/>
            </a:br>
            <a:r>
              <a:rPr lang="en-US" dirty="0"/>
              <a:t>Virus Stress Syndrome (</a:t>
            </a:r>
            <a:r>
              <a:rPr lang="en-US" dirty="0" err="1"/>
              <a:t>CoViSS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16871-6170-5D4A-BD41-1BFA39E4D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5399" y="1457703"/>
            <a:ext cx="5592856" cy="5956888"/>
          </a:xfrm>
        </p:spPr>
        <p:txBody>
          <a:bodyPr>
            <a:normAutofit/>
          </a:bodyPr>
          <a:lstStyle/>
          <a:p>
            <a:r>
              <a:rPr lang="en-US" sz="2400" dirty="0"/>
              <a:t>Unlike the 9/11 tragedy, an unexpected, sudden event, the </a:t>
            </a:r>
            <a:br>
              <a:rPr lang="en-US" sz="2400" dirty="0"/>
            </a:br>
            <a:r>
              <a:rPr lang="en-US" sz="2400" dirty="0"/>
              <a:t>virus pandemic has evolved at a slow creep until critical thresholds were reached and governments began to act.  </a:t>
            </a:r>
          </a:p>
          <a:p>
            <a:r>
              <a:rPr lang="en-US" sz="2400" dirty="0"/>
              <a:t>Even then their actions have rolled out slowly over days and weeks until our country is coming to a halt, much like a speeding train trying to slow down before a downed bridge.  </a:t>
            </a:r>
          </a:p>
        </p:txBody>
      </p:sp>
    </p:spTree>
    <p:extLst>
      <p:ext uri="{BB962C8B-B14F-4D97-AF65-F5344CB8AC3E}">
        <p14:creationId xmlns:p14="http://schemas.microsoft.com/office/powerpoint/2010/main" val="28136729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C1875-AE9E-B449-89C8-7F607F0B6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Corona </a:t>
            </a:r>
            <a:br>
              <a:rPr lang="en-US" dirty="0"/>
            </a:br>
            <a:r>
              <a:rPr lang="en-US" dirty="0"/>
              <a:t>Virus Stress Syndrome (</a:t>
            </a:r>
            <a:r>
              <a:rPr lang="en-US" dirty="0" err="1"/>
              <a:t>CoViSS</a:t>
            </a:r>
            <a:r>
              <a:rPr lang="en-US" dirty="0"/>
              <a:t>)</a:t>
            </a:r>
            <a:br>
              <a:rPr lang="en-US" dirty="0"/>
            </a:br>
            <a:br>
              <a:rPr lang="en" sz="1100" dirty="0"/>
            </a:br>
            <a:r>
              <a:rPr lang="en" i="1" dirty="0">
                <a:solidFill>
                  <a:srgbClr val="99CCB8"/>
                </a:solidFill>
              </a:rPr>
              <a:t>(cont.)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B72196-149E-0243-8809-69D7156D25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5399" y="1497460"/>
            <a:ext cx="5592856" cy="4844206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Further, the rapid growth of technology in the past 20 years is such that nearly every citizen has access to the web and television instantly on their phones.  </a:t>
            </a:r>
          </a:p>
          <a:p>
            <a:r>
              <a:rPr lang="en-US" sz="2400" dirty="0"/>
              <a:t>Cable news stations are devoting 24-hour coverage of the pandemic. For better or worse, we have truly become a global village. As with this teen’s father, I think we are beginning to see some of our children, friends, family and neighbors succumb to these events.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2488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C1875-AE9E-B449-89C8-7F607F0B6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Corona </a:t>
            </a:r>
            <a:br>
              <a:rPr lang="en-US" dirty="0"/>
            </a:br>
            <a:r>
              <a:rPr lang="en-US" dirty="0"/>
              <a:t>Virus Stress Syndrome (</a:t>
            </a:r>
            <a:r>
              <a:rPr lang="en-US" dirty="0" err="1"/>
              <a:t>CoViSS</a:t>
            </a:r>
            <a:r>
              <a:rPr lang="en-US" dirty="0"/>
              <a:t>)</a:t>
            </a:r>
            <a:endParaRPr lang="en-US" i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7D42CC-93D3-1F45-80B6-A114E2A361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5399" y="1457703"/>
            <a:ext cx="5592856" cy="5552697"/>
          </a:xfrm>
        </p:spPr>
        <p:txBody>
          <a:bodyPr>
            <a:normAutofit/>
          </a:bodyPr>
          <a:lstStyle/>
          <a:p>
            <a:pPr lvl="0"/>
            <a:r>
              <a:rPr lang="en-US" sz="2400" dirty="0"/>
              <a:t>Spending hours on end watching news channels.</a:t>
            </a:r>
          </a:p>
          <a:p>
            <a:pPr lvl="0"/>
            <a:r>
              <a:rPr lang="en-US" sz="2400" dirty="0"/>
              <a:t>Spending hours posting and reposting events related to the pandemic.</a:t>
            </a:r>
          </a:p>
          <a:p>
            <a:pPr lvl="0"/>
            <a:r>
              <a:rPr lang="en-US" sz="2400" dirty="0"/>
              <a:t>Buying household products, foods, etc., that far exceed immediate need.</a:t>
            </a:r>
          </a:p>
          <a:p>
            <a:pPr lvl="0"/>
            <a:r>
              <a:rPr lang="en-US" sz="2400" dirty="0"/>
              <a:t>Setting alerts on your phone for every news channel.</a:t>
            </a:r>
          </a:p>
          <a:p>
            <a:pPr lvl="0"/>
            <a:r>
              <a:rPr lang="en-US" sz="2400" dirty="0"/>
              <a:t>Repeatedly texting friends,</a:t>
            </a:r>
            <a:br>
              <a:rPr lang="en-US" sz="2400" dirty="0"/>
            </a:br>
            <a:r>
              <a:rPr lang="en-US" sz="2400" dirty="0"/>
              <a:t>family and coworkers about </a:t>
            </a:r>
            <a:br>
              <a:rPr lang="en-US" sz="2400" dirty="0"/>
            </a:br>
            <a:r>
              <a:rPr lang="en-US" sz="2400" dirty="0"/>
              <a:t>related news events.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441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C1875-AE9E-B449-89C8-7F607F0B6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Corona </a:t>
            </a:r>
            <a:br>
              <a:rPr lang="en-US" dirty="0"/>
            </a:br>
            <a:r>
              <a:rPr lang="en-US" dirty="0"/>
              <a:t>Virus Stress Syndrome (</a:t>
            </a:r>
            <a:r>
              <a:rPr lang="en-US" dirty="0" err="1"/>
              <a:t>CoViSS</a:t>
            </a:r>
            <a:r>
              <a:rPr lang="en-US" dirty="0"/>
              <a:t>)</a:t>
            </a:r>
            <a:endParaRPr lang="en-US" i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E7B63F-AC09-FC45-B8B8-93C0AEE77C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5399" y="1457704"/>
            <a:ext cx="5592856" cy="5559322"/>
          </a:xfrm>
        </p:spPr>
        <p:txBody>
          <a:bodyPr/>
          <a:lstStyle/>
          <a:p>
            <a:pPr lvl="0"/>
            <a:r>
              <a:rPr lang="en-US" sz="2400" dirty="0"/>
              <a:t>Repeatedly making dire posts </a:t>
            </a:r>
            <a:br>
              <a:rPr lang="en-US" sz="2400" dirty="0"/>
            </a:br>
            <a:r>
              <a:rPr lang="en-US" sz="2400" dirty="0"/>
              <a:t>on social media.</a:t>
            </a:r>
          </a:p>
          <a:p>
            <a:pPr lvl="0"/>
            <a:r>
              <a:rPr lang="en-US" sz="2400" dirty="0"/>
              <a:t>Making the pandemic all you can speak about with others.</a:t>
            </a:r>
          </a:p>
          <a:p>
            <a:pPr lvl="0"/>
            <a:r>
              <a:rPr lang="en-US" sz="2400" dirty="0"/>
              <a:t>Ignoring daily responsibilities.</a:t>
            </a:r>
          </a:p>
          <a:p>
            <a:pPr lvl="0"/>
            <a:r>
              <a:rPr lang="en-US" sz="2400" dirty="0"/>
              <a:t>Ignoring hygiene, rest and food.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0811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C1875-AE9E-B449-89C8-7F607F0B6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Stress </a:t>
            </a:r>
            <a:br>
              <a:rPr lang="en-US" dirty="0"/>
            </a:br>
            <a:r>
              <a:rPr lang="en-US" dirty="0"/>
              <a:t>and Illness</a:t>
            </a:r>
            <a:endParaRPr lang="en-US" i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0985F1-FEBD-8B43-BEB3-C035CB2742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5399" y="1457703"/>
            <a:ext cx="5680810" cy="5897254"/>
          </a:xfrm>
        </p:spPr>
        <p:txBody>
          <a:bodyPr>
            <a:normAutofit/>
          </a:bodyPr>
          <a:lstStyle/>
          <a:p>
            <a:r>
              <a:rPr lang="en-US" sz="2400" dirty="0"/>
              <a:t>Stress and illness have intersecting components. Many studies indicate such a link. </a:t>
            </a:r>
          </a:p>
          <a:p>
            <a:r>
              <a:rPr lang="en-US" sz="2400" dirty="0"/>
              <a:t>Theories of the stress–illness link suggest that both acute and chronic stress can cause illness, and lead to changes in mental and physical health, behavior and how the </a:t>
            </a:r>
            <a:br>
              <a:rPr lang="en-US" sz="2400" dirty="0"/>
            </a:br>
            <a:r>
              <a:rPr lang="en-US" sz="2400" dirty="0"/>
              <a:t>body functions.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3787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C1875-AE9E-B449-89C8-7F607F0B6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Stress </a:t>
            </a:r>
            <a:br>
              <a:rPr lang="en-US" dirty="0"/>
            </a:br>
            <a:r>
              <a:rPr lang="en-US" dirty="0"/>
              <a:t>and Illness</a:t>
            </a:r>
            <a:br>
              <a:rPr lang="en-US" dirty="0"/>
            </a:br>
            <a:br>
              <a:rPr lang="en" sz="1100" dirty="0"/>
            </a:br>
            <a:r>
              <a:rPr lang="en" i="1" dirty="0">
                <a:solidFill>
                  <a:srgbClr val="99CCB8"/>
                </a:solidFill>
              </a:rPr>
              <a:t>(cont.)</a:t>
            </a:r>
            <a:endParaRPr lang="en-US" i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784180-6984-C446-B85C-8C4F28B3F2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5399" y="1457704"/>
            <a:ext cx="5592856" cy="5738226"/>
          </a:xfrm>
        </p:spPr>
        <p:txBody>
          <a:bodyPr>
            <a:normAutofit/>
          </a:bodyPr>
          <a:lstStyle/>
          <a:p>
            <a:r>
              <a:rPr lang="en-US" sz="2400" dirty="0"/>
              <a:t>Research indicates the type of stressor, whether it is acute or chronic, and individual person characteristics, such as age and physical well-being, before the onset of the stressor can combine to determine the effect of stress on an individual.</a:t>
            </a:r>
          </a:p>
          <a:p>
            <a:r>
              <a:rPr lang="en-US" sz="2400" dirty="0"/>
              <a:t>A person’s personality, genetics</a:t>
            </a:r>
            <a:br>
              <a:rPr lang="en-US" sz="2400" dirty="0"/>
            </a:br>
            <a:r>
              <a:rPr lang="en-US" sz="2400" dirty="0"/>
              <a:t>and childhood experiences, including possible major stressors and traumas, may also predispose their response to an event such as a viral pandemic.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1707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"/>
          <p:cNvSpPr txBox="1">
            <a:spLocks/>
          </p:cNvSpPr>
          <p:nvPr/>
        </p:nvSpPr>
        <p:spPr>
          <a:xfrm>
            <a:off x="746873" y="3037773"/>
            <a:ext cx="9645228" cy="4844206"/>
          </a:xfrm>
          <a:prstGeom prst="rect">
            <a:avLst/>
          </a:prstGeom>
        </p:spPr>
        <p:txBody>
          <a:bodyPr/>
          <a:lstStyle>
            <a:lvl1pPr marL="411480" indent="-411480" algn="l" defTabSz="548640" rtl="0" eaLnBrk="1" latinLnBrk="0" hangingPunct="1">
              <a:spcBef>
                <a:spcPct val="20000"/>
              </a:spcBef>
              <a:buClr>
                <a:srgbClr val="008C9F"/>
              </a:buClr>
              <a:buFont typeface="Wingdings" charset="2"/>
              <a:buChar char="§"/>
              <a:defRPr sz="3840" kern="1200">
                <a:solidFill>
                  <a:srgbClr val="7F7F7F"/>
                </a:solidFill>
                <a:latin typeface="Verdana"/>
                <a:ea typeface="+mn-ea"/>
                <a:cs typeface="Verdana"/>
              </a:defRPr>
            </a:lvl1pPr>
            <a:lvl2pPr marL="891540" indent="-342900" algn="l" defTabSz="548640" rtl="0" eaLnBrk="1" latinLnBrk="0" hangingPunct="1">
              <a:spcBef>
                <a:spcPct val="20000"/>
              </a:spcBef>
              <a:buClr>
                <a:srgbClr val="008C9F"/>
              </a:buClr>
              <a:buFont typeface="Wingdings" charset="2"/>
              <a:buChar char="§"/>
              <a:defRPr sz="3360" kern="1200">
                <a:solidFill>
                  <a:srgbClr val="7F7F7F"/>
                </a:solidFill>
                <a:latin typeface="Verdana"/>
                <a:ea typeface="+mn-ea"/>
                <a:cs typeface="Verdana"/>
              </a:defRPr>
            </a:lvl2pPr>
            <a:lvl3pPr marL="1371600" indent="-274320" algn="l" defTabSz="548640" rtl="0" eaLnBrk="1" latinLnBrk="0" hangingPunct="1">
              <a:spcBef>
                <a:spcPct val="20000"/>
              </a:spcBef>
              <a:buClr>
                <a:srgbClr val="008C9F"/>
              </a:buClr>
              <a:buFont typeface="Wingdings" charset="2"/>
              <a:buChar char="§"/>
              <a:defRPr sz="2880" kern="1200">
                <a:solidFill>
                  <a:srgbClr val="7F7F7F"/>
                </a:solidFill>
                <a:latin typeface="Verdana"/>
                <a:ea typeface="+mn-ea"/>
                <a:cs typeface="Verdana"/>
              </a:defRPr>
            </a:lvl3pPr>
            <a:lvl4pPr marL="1920240" indent="-274320" algn="l" defTabSz="548640" rtl="0" eaLnBrk="1" latinLnBrk="0" hangingPunct="1">
              <a:spcBef>
                <a:spcPct val="20000"/>
              </a:spcBef>
              <a:buClr>
                <a:srgbClr val="008C9F"/>
              </a:buClr>
              <a:buFont typeface="Wingdings" charset="2"/>
              <a:buChar char="§"/>
              <a:defRPr sz="2400" kern="1200">
                <a:solidFill>
                  <a:srgbClr val="7F7F7F"/>
                </a:solidFill>
                <a:latin typeface="Verdana"/>
                <a:ea typeface="+mn-ea"/>
                <a:cs typeface="Verdana"/>
              </a:defRPr>
            </a:lvl4pPr>
            <a:lvl5pPr marL="2468880" indent="-274320" algn="l" defTabSz="548640" rtl="0" eaLnBrk="1" latinLnBrk="0" hangingPunct="1">
              <a:spcBef>
                <a:spcPct val="20000"/>
              </a:spcBef>
              <a:buClr>
                <a:srgbClr val="008C9F"/>
              </a:buClr>
              <a:buFont typeface="Wingdings" charset="2"/>
              <a:buChar char="§"/>
              <a:defRPr sz="2400" kern="1200">
                <a:solidFill>
                  <a:srgbClr val="7F7F7F"/>
                </a:solidFill>
                <a:latin typeface="Verdana"/>
                <a:ea typeface="+mn-ea"/>
                <a:cs typeface="Verdana"/>
              </a:defRPr>
            </a:lvl5pPr>
            <a:lvl6pPr marL="301752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x-none" sz="2400" dirty="0">
              <a:solidFill>
                <a:schemeClr val="bg1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" name="Shape 525" descr="Rectangle 2">
            <a:extLst>
              <a:ext uri="{FF2B5EF4-FFF2-40B4-BE49-F238E27FC236}">
                <a16:creationId xmlns:a16="http://schemas.microsoft.com/office/drawing/2014/main" id="{4DCAD62E-8A56-1047-AE36-6FF60C953E4C}"/>
              </a:ext>
            </a:extLst>
          </p:cNvPr>
          <p:cNvSpPr txBox="1">
            <a:spLocks/>
          </p:cNvSpPr>
          <p:nvPr/>
        </p:nvSpPr>
        <p:spPr>
          <a:xfrm>
            <a:off x="0" y="695260"/>
            <a:ext cx="10972800" cy="444343"/>
          </a:xfrm>
          <a:prstGeom prst="rect">
            <a:avLst/>
          </a:prstGeom>
        </p:spPr>
        <p:txBody>
          <a:bodyPr>
            <a:noAutofit/>
          </a:bodyPr>
          <a:lstStyle>
            <a:lvl1pPr algn="l" defTabSz="822959" rtl="0" eaLnBrk="1" latinLnBrk="0" hangingPunct="1">
              <a:spcBef>
                <a:spcPct val="0"/>
              </a:spcBef>
              <a:buNone/>
              <a:defRPr sz="7019" b="1" kern="1200">
                <a:solidFill>
                  <a:srgbClr val="FFFFFF"/>
                </a:solidFill>
                <a:latin typeface="Verdana"/>
                <a:ea typeface="+mj-ea"/>
                <a:cs typeface="Verdana"/>
              </a:defRPr>
            </a:lvl1pPr>
          </a:lstStyle>
          <a:p>
            <a:pPr algn="ctr"/>
            <a:r>
              <a:rPr lang="en-US" sz="3200" b="0" dirty="0">
                <a:solidFill>
                  <a:srgbClr val="767776"/>
                </a:solidFill>
                <a:latin typeface="Helvetica" charset="0"/>
                <a:ea typeface="Helvetica" charset="0"/>
                <a:cs typeface="Helvetica" charset="0"/>
              </a:rPr>
              <a:t>The Future</a:t>
            </a:r>
          </a:p>
        </p:txBody>
      </p:sp>
      <p:pic>
        <p:nvPicPr>
          <p:cNvPr id="10" name="Picture 3" descr="School Kids">
            <a:extLst>
              <a:ext uri="{FF2B5EF4-FFF2-40B4-BE49-F238E27FC236}">
                <a16:creationId xmlns:a16="http://schemas.microsoft.com/office/drawing/2014/main" id="{D3D940CF-57C5-7847-B8DB-832770782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-1239" r="-1239"/>
          <a:stretch>
            <a:fillRect/>
          </a:stretch>
        </p:blipFill>
        <p:spPr>
          <a:xfrm>
            <a:off x="-1998389" y="0"/>
            <a:ext cx="14945032" cy="8229600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27831570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C1875-AE9E-B449-89C8-7F607F0B6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of Quarantine and Isolation</a:t>
            </a:r>
            <a:endParaRPr lang="en-US" i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36CE01-4AFA-5B41-BFB0-A72A51CDDC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Increased social isolation.</a:t>
            </a:r>
          </a:p>
          <a:p>
            <a:r>
              <a:rPr lang="en-US" sz="2400" dirty="0"/>
              <a:t>Increased problems with </a:t>
            </a:r>
            <a:br>
              <a:rPr lang="en-US" sz="2400" dirty="0"/>
            </a:br>
            <a:r>
              <a:rPr lang="en-US" sz="2400" dirty="0"/>
              <a:t>school work.</a:t>
            </a:r>
          </a:p>
          <a:p>
            <a:r>
              <a:rPr lang="en-US" sz="2400" dirty="0"/>
              <a:t>Depression and/or anxiety.</a:t>
            </a:r>
          </a:p>
          <a:p>
            <a:r>
              <a:rPr lang="en-US" sz="2400" dirty="0"/>
              <a:t>Health fears.</a:t>
            </a:r>
          </a:p>
          <a:p>
            <a:r>
              <a:rPr lang="en-US" sz="2400" dirty="0"/>
              <a:t>Frustration and boredom.</a:t>
            </a:r>
          </a:p>
        </p:txBody>
      </p:sp>
    </p:spTree>
    <p:extLst>
      <p:ext uri="{BB962C8B-B14F-4D97-AF65-F5344CB8AC3E}">
        <p14:creationId xmlns:p14="http://schemas.microsoft.com/office/powerpoint/2010/main" val="2356578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C1875-AE9E-B449-89C8-7F607F0B6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Corona </a:t>
            </a:r>
            <a:br>
              <a:rPr lang="en-US" dirty="0"/>
            </a:br>
            <a:r>
              <a:rPr lang="en-US" dirty="0"/>
              <a:t>Virus Stress Syndrome (</a:t>
            </a:r>
            <a:r>
              <a:rPr lang="en-US" dirty="0" err="1"/>
              <a:t>CoViSS</a:t>
            </a:r>
            <a:r>
              <a:rPr lang="en-US" dirty="0"/>
              <a:t>)</a:t>
            </a:r>
            <a:endParaRPr lang="en-US" i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36CE01-4AFA-5B41-BFB0-A72A51CDDC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5399" y="1457704"/>
            <a:ext cx="5592856" cy="5698470"/>
          </a:xfrm>
        </p:spPr>
        <p:txBody>
          <a:bodyPr>
            <a:normAutofit/>
          </a:bodyPr>
          <a:lstStyle/>
          <a:p>
            <a:r>
              <a:rPr lang="en-US" sz="2400" dirty="0"/>
              <a:t>If these symptoms fit you, a family member or a loved one, don’t despair.  </a:t>
            </a:r>
          </a:p>
          <a:p>
            <a:r>
              <a:rPr lang="en-US" sz="2400" dirty="0"/>
              <a:t>The lesson we learned from 9/11 is that most people over time draw strength from family and friends and eventually return to more normal behavior.  </a:t>
            </a:r>
          </a:p>
          <a:p>
            <a:r>
              <a:rPr lang="en-US" sz="2400" dirty="0"/>
              <a:t>However, it never hurts to bring your concerns about yourself to a mental health professional if you experience </a:t>
            </a:r>
            <a:r>
              <a:rPr lang="en-US" sz="2400" dirty="0" err="1"/>
              <a:t>CoViSS</a:t>
            </a:r>
            <a:r>
              <a:rPr lang="en-US" sz="2400" dirty="0"/>
              <a:t>, or to speak to a friend or family member in whom you recognize these signs. </a:t>
            </a:r>
          </a:p>
        </p:txBody>
      </p:sp>
    </p:spTree>
    <p:extLst>
      <p:ext uri="{BB962C8B-B14F-4D97-AF65-F5344CB8AC3E}">
        <p14:creationId xmlns:p14="http://schemas.microsoft.com/office/powerpoint/2010/main" val="19765505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C1875-AE9E-B449-89C8-7F607F0B6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 Suggest </a:t>
            </a:r>
            <a:br>
              <a:rPr lang="en-US" dirty="0"/>
            </a:br>
            <a:r>
              <a:rPr lang="en-US" dirty="0"/>
              <a:t>for You:</a:t>
            </a:r>
            <a:endParaRPr lang="en-US" i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36CE01-4AFA-5B41-BFB0-A72A51CDDC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5399" y="1457704"/>
            <a:ext cx="5592856" cy="5698470"/>
          </a:xfrm>
        </p:spPr>
        <p:txBody>
          <a:bodyPr>
            <a:normAutofit/>
          </a:bodyPr>
          <a:lstStyle/>
          <a:p>
            <a:pPr lvl="0"/>
            <a:r>
              <a:rPr lang="en-US" sz="2400" dirty="0"/>
              <a:t>Limit your news-watching to a </a:t>
            </a:r>
            <a:br>
              <a:rPr lang="en-US" sz="2400" dirty="0"/>
            </a:br>
            <a:r>
              <a:rPr lang="en-US" sz="2400" dirty="0"/>
              <a:t>½ hour per day.</a:t>
            </a:r>
          </a:p>
          <a:p>
            <a:pPr lvl="0"/>
            <a:r>
              <a:rPr lang="en-US" sz="2400" dirty="0"/>
              <a:t>Turn off all alerts from news channels on your devices.</a:t>
            </a:r>
          </a:p>
          <a:p>
            <a:pPr lvl="0"/>
            <a:r>
              <a:rPr lang="en-US" sz="2400" dirty="0"/>
              <a:t>Exercise.</a:t>
            </a:r>
          </a:p>
          <a:p>
            <a:pPr lvl="0"/>
            <a:r>
              <a:rPr lang="en-US" sz="2400" dirty="0"/>
              <a:t>Attend to daily responsibilities.</a:t>
            </a:r>
          </a:p>
          <a:p>
            <a:pPr lvl="0"/>
            <a:r>
              <a:rPr lang="en-US" sz="2400" dirty="0"/>
              <a:t>Work if you can.</a:t>
            </a:r>
          </a:p>
        </p:txBody>
      </p:sp>
    </p:spTree>
    <p:extLst>
      <p:ext uri="{BB962C8B-B14F-4D97-AF65-F5344CB8AC3E}">
        <p14:creationId xmlns:p14="http://schemas.microsoft.com/office/powerpoint/2010/main" val="30441004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C1875-AE9E-B449-89C8-7F607F0B6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 Suggest </a:t>
            </a:r>
            <a:br>
              <a:rPr lang="en-US" dirty="0"/>
            </a:br>
            <a:r>
              <a:rPr lang="en-US" dirty="0"/>
              <a:t>for You:</a:t>
            </a:r>
            <a:br>
              <a:rPr lang="en-US" dirty="0"/>
            </a:br>
            <a:br>
              <a:rPr lang="en" sz="1100" dirty="0"/>
            </a:br>
            <a:r>
              <a:rPr lang="en" i="1" dirty="0">
                <a:solidFill>
                  <a:srgbClr val="99CCB8"/>
                </a:solidFill>
              </a:rPr>
              <a:t>(cont.)</a:t>
            </a:r>
            <a:endParaRPr lang="en-US" i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36CE01-4AFA-5B41-BFB0-A72A51CDDC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5399" y="1457704"/>
            <a:ext cx="5592856" cy="5698470"/>
          </a:xfrm>
        </p:spPr>
        <p:txBody>
          <a:bodyPr>
            <a:normAutofit/>
          </a:bodyPr>
          <a:lstStyle/>
          <a:p>
            <a:pPr lvl="0"/>
            <a:r>
              <a:rPr lang="en-US" sz="2400" dirty="0"/>
              <a:t>Keep busy with family activities </a:t>
            </a:r>
            <a:br>
              <a:rPr lang="en-US" sz="2400" dirty="0"/>
            </a:br>
            <a:r>
              <a:rPr lang="en-US" sz="2400" dirty="0"/>
              <a:t>even if restricted to home.</a:t>
            </a:r>
          </a:p>
          <a:p>
            <a:pPr lvl="0"/>
            <a:r>
              <a:rPr lang="en-US" sz="2400" dirty="0"/>
              <a:t>Resist posting or texting bad news.</a:t>
            </a:r>
          </a:p>
          <a:p>
            <a:pPr lvl="0"/>
            <a:r>
              <a:rPr lang="en-US" sz="2400" dirty="0"/>
              <a:t>Reassure your children that the world isn’t ending. </a:t>
            </a:r>
          </a:p>
          <a:p>
            <a:pPr lvl="0"/>
            <a:r>
              <a:rPr lang="en-US" sz="2400" dirty="0"/>
              <a:t>Consider a budget for spending </a:t>
            </a:r>
            <a:br>
              <a:rPr lang="en-US" sz="2400" dirty="0"/>
            </a:br>
            <a:r>
              <a:rPr lang="en-US" sz="2400" dirty="0"/>
              <a:t>over the next 3 months if needed.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038967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C1875-AE9E-B449-89C8-7F607F0B6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4" y="1462885"/>
            <a:ext cx="3198585" cy="4279392"/>
          </a:xfrm>
        </p:spPr>
        <p:txBody>
          <a:bodyPr/>
          <a:lstStyle/>
          <a:p>
            <a:r>
              <a:rPr lang="en-US" dirty="0"/>
              <a:t>Guidelines for Quarantine</a:t>
            </a:r>
            <a:endParaRPr lang="en-US" i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36CE01-4AFA-5B41-BFB0-A72A51CDDC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5399" y="1457704"/>
            <a:ext cx="5769568" cy="5698470"/>
          </a:xfrm>
        </p:spPr>
        <p:txBody>
          <a:bodyPr>
            <a:normAutofit/>
          </a:bodyPr>
          <a:lstStyle/>
          <a:p>
            <a:r>
              <a:rPr lang="en-US" sz="2400" dirty="0"/>
              <a:t>Information is key; people who are quarantined need to understand the situation. </a:t>
            </a:r>
          </a:p>
          <a:p>
            <a:r>
              <a:rPr lang="en-US" sz="2400" dirty="0"/>
              <a:t>Effective and rapid communication is essential. </a:t>
            </a:r>
          </a:p>
          <a:p>
            <a:r>
              <a:rPr lang="en-US" sz="2400" dirty="0"/>
              <a:t>Supplies (both general and medical) need to be provided. </a:t>
            </a:r>
          </a:p>
          <a:p>
            <a:r>
              <a:rPr lang="en-US" sz="2400" dirty="0"/>
              <a:t>The quarantine period should be </a:t>
            </a:r>
            <a:br>
              <a:rPr lang="en-US" sz="2400" dirty="0"/>
            </a:br>
            <a:r>
              <a:rPr lang="en-US" sz="2400" dirty="0"/>
              <a:t>short, and the duration should not </a:t>
            </a:r>
            <a:br>
              <a:rPr lang="en-US" sz="2400" dirty="0"/>
            </a:br>
            <a:r>
              <a:rPr lang="en-US" sz="2400" dirty="0"/>
              <a:t>be changed unless in extreme circumstances. 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276306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C1875-AE9E-B449-89C8-7F607F0B6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4" y="1462885"/>
            <a:ext cx="3198585" cy="4279392"/>
          </a:xfrm>
        </p:spPr>
        <p:txBody>
          <a:bodyPr/>
          <a:lstStyle/>
          <a:p>
            <a:r>
              <a:rPr lang="en-US" dirty="0"/>
              <a:t>Guidelines for Quarantine</a:t>
            </a:r>
            <a:br>
              <a:rPr lang="en-US" dirty="0"/>
            </a:br>
            <a:br>
              <a:rPr lang="en" sz="1100" dirty="0"/>
            </a:br>
            <a:r>
              <a:rPr lang="en" i="1" dirty="0">
                <a:solidFill>
                  <a:srgbClr val="99CCB8"/>
                </a:solidFill>
              </a:rPr>
              <a:t>(cont.)</a:t>
            </a:r>
            <a:endParaRPr lang="en-US" i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36CE01-4AFA-5B41-BFB0-A72A51CDDC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5399" y="1457704"/>
            <a:ext cx="5769568" cy="5698470"/>
          </a:xfrm>
        </p:spPr>
        <p:txBody>
          <a:bodyPr>
            <a:normAutofit/>
          </a:bodyPr>
          <a:lstStyle/>
          <a:p>
            <a:r>
              <a:rPr lang="en-US" sz="2400" dirty="0"/>
              <a:t>Most of the adverse effects come from the imposition of a restriction </a:t>
            </a:r>
            <a:br>
              <a:rPr lang="en-US" sz="2400" dirty="0"/>
            </a:br>
            <a:r>
              <a:rPr lang="en-US" sz="2400" dirty="0"/>
              <a:t>of liberty; voluntary quarantine is associated with less distress and fewer long-term complications. </a:t>
            </a:r>
          </a:p>
          <a:p>
            <a:r>
              <a:rPr lang="en-US" sz="2400" dirty="0"/>
              <a:t>Public health officials should emphasize the altruistic choice of </a:t>
            </a:r>
            <a:br>
              <a:rPr lang="en-US" sz="2400" dirty="0"/>
            </a:br>
            <a:r>
              <a:rPr lang="en-US" sz="2400" dirty="0"/>
              <a:t>self-isolating.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131603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C1875-AE9E-B449-89C8-7F607F0B6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4" y="1462885"/>
            <a:ext cx="3198585" cy="4279392"/>
          </a:xfrm>
        </p:spPr>
        <p:txBody>
          <a:bodyPr/>
          <a:lstStyle/>
          <a:p>
            <a:r>
              <a:rPr lang="en-US" dirty="0"/>
              <a:t>I Suggest for the Youth You Work With:</a:t>
            </a:r>
            <a:endParaRPr lang="en-US" i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36CE01-4AFA-5B41-BFB0-A72A51CDDC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5399" y="1457704"/>
            <a:ext cx="5879592" cy="5698470"/>
          </a:xfrm>
        </p:spPr>
        <p:txBody>
          <a:bodyPr>
            <a:normAutofit/>
          </a:bodyPr>
          <a:lstStyle/>
          <a:p>
            <a:r>
              <a:rPr lang="en-US" sz="2400" dirty="0"/>
              <a:t>Communicate the facts as is age appropriate.</a:t>
            </a:r>
          </a:p>
          <a:p>
            <a:r>
              <a:rPr lang="en-US" sz="2400" dirty="0"/>
              <a:t>Have parents make time to talk.</a:t>
            </a:r>
          </a:p>
          <a:p>
            <a:r>
              <a:rPr lang="en-US" sz="2400" dirty="0"/>
              <a:t>Reframe the current stress.</a:t>
            </a:r>
          </a:p>
          <a:p>
            <a:r>
              <a:rPr lang="en-US" sz="2400" dirty="0"/>
              <a:t>Look into the future.</a:t>
            </a:r>
          </a:p>
          <a:p>
            <a:r>
              <a:rPr lang="en-US" sz="2400" dirty="0"/>
              <a:t>Help children think logically.</a:t>
            </a:r>
          </a:p>
          <a:p>
            <a:r>
              <a:rPr lang="en-US" sz="2400" dirty="0"/>
              <a:t>Listen for catastrophic thinking.</a:t>
            </a:r>
          </a:p>
          <a:p>
            <a:r>
              <a:rPr lang="en-US" sz="2400" dirty="0"/>
              <a:t>Offer empathy.</a:t>
            </a:r>
          </a:p>
          <a:p>
            <a:r>
              <a:rPr lang="en-US" sz="2400" dirty="0"/>
              <a:t>Model problem solving.</a:t>
            </a:r>
          </a:p>
          <a:p>
            <a:r>
              <a:rPr lang="en-US" sz="2400" dirty="0"/>
              <a:t>Teach relaxation.</a:t>
            </a:r>
          </a:p>
        </p:txBody>
      </p:sp>
    </p:spTree>
    <p:extLst>
      <p:ext uri="{BB962C8B-B14F-4D97-AF65-F5344CB8AC3E}">
        <p14:creationId xmlns:p14="http://schemas.microsoft.com/office/powerpoint/2010/main" val="19327451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F5028E-1ED5-D642-AFC8-BB9D694AE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5399" y="5413477"/>
            <a:ext cx="5592856" cy="1961358"/>
          </a:xfrm>
        </p:spPr>
        <p:txBody>
          <a:bodyPr>
            <a:normAutofit/>
          </a:bodyPr>
          <a:lstStyle/>
          <a:p>
            <a:pPr marL="91440" indent="0">
              <a:buNone/>
            </a:pPr>
            <a:r>
              <a:rPr lang="en-US" dirty="0"/>
              <a:t>The late singer-songwriter Tom Petty wrote in his classic song “Crawling Back to You,” </a:t>
            </a:r>
            <a:r>
              <a:rPr lang="en-US" i="1" dirty="0"/>
              <a:t>Most things I worry about never happen anyway</a:t>
            </a:r>
            <a:r>
              <a:rPr lang="en-US" dirty="0"/>
              <a:t>. 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5F7793-79AC-AE4A-BC1B-3FE84CEC15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06" r="-3906"/>
          <a:stretch/>
        </p:blipFill>
        <p:spPr>
          <a:xfrm>
            <a:off x="4087722" y="-139149"/>
            <a:ext cx="9031934" cy="4790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063119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C1875-AE9E-B449-89C8-7F607F0B6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4" y="1462885"/>
            <a:ext cx="3198585" cy="4279392"/>
          </a:xfrm>
        </p:spPr>
        <p:txBody>
          <a:bodyPr/>
          <a:lstStyle/>
          <a:p>
            <a:r>
              <a:rPr lang="en-US" dirty="0"/>
              <a:t>Who We Are</a:t>
            </a:r>
            <a:endParaRPr lang="en-US" i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36CE01-4AFA-5B41-BFB0-A72A51CDDC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5399" y="1457704"/>
            <a:ext cx="5879592" cy="3882922"/>
          </a:xfrm>
        </p:spPr>
        <p:txBody>
          <a:bodyPr>
            <a:normAutofit/>
          </a:bodyPr>
          <a:lstStyle/>
          <a:p>
            <a:r>
              <a:rPr lang="en-US" sz="2400" dirty="0"/>
              <a:t>Worry is in our genes. It keeps us </a:t>
            </a:r>
            <a:br>
              <a:rPr lang="en-US" sz="2400" dirty="0"/>
            </a:br>
            <a:r>
              <a:rPr lang="en-US" sz="2400" dirty="0"/>
              <a:t>alert and aware of danger.  </a:t>
            </a:r>
          </a:p>
          <a:p>
            <a:r>
              <a:rPr lang="en-US" sz="2400" dirty="0"/>
              <a:t>But worry can also consume us if we are not vigilant and proactive, further complicating challenging situations and times.   </a:t>
            </a:r>
          </a:p>
          <a:p>
            <a:r>
              <a:rPr lang="en-US" sz="2400" dirty="0"/>
              <a:t>But so too is hope, optimism, motivation and empathy, the foundations of resilience.</a:t>
            </a:r>
          </a:p>
        </p:txBody>
      </p:sp>
    </p:spTree>
    <p:extLst>
      <p:ext uri="{BB962C8B-B14F-4D97-AF65-F5344CB8AC3E}">
        <p14:creationId xmlns:p14="http://schemas.microsoft.com/office/powerpoint/2010/main" val="10529422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DCBB92-B881-704E-8674-46F42C26AF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" r="-120"/>
          <a:stretch/>
        </p:blipFill>
        <p:spPr>
          <a:xfrm>
            <a:off x="-1013791" y="-19877"/>
            <a:ext cx="13437704" cy="555035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DEACD26-147A-714E-BBDB-9466A9EA7DD1}"/>
              </a:ext>
            </a:extLst>
          </p:cNvPr>
          <p:cNvSpPr/>
          <p:nvPr/>
        </p:nvSpPr>
        <p:spPr>
          <a:xfrm>
            <a:off x="-170121" y="5528931"/>
            <a:ext cx="12440093" cy="2700670"/>
          </a:xfrm>
          <a:prstGeom prst="rect">
            <a:avLst/>
          </a:prstGeom>
          <a:solidFill>
            <a:srgbClr val="06959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5D48B7-E426-1D47-B4E4-404E398DAD9D}"/>
              </a:ext>
            </a:extLst>
          </p:cNvPr>
          <p:cNvSpPr/>
          <p:nvPr/>
        </p:nvSpPr>
        <p:spPr>
          <a:xfrm>
            <a:off x="1063256" y="6483928"/>
            <a:ext cx="92503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Helvetica" pitchFamily="2" charset="0"/>
              </a:rPr>
              <a:t>Resilience is about functioning adequately during challenging times. It is a resource we all possess and most certainly must harness in these difficult times.</a:t>
            </a:r>
          </a:p>
        </p:txBody>
      </p:sp>
    </p:spTree>
    <p:extLst>
      <p:ext uri="{BB962C8B-B14F-4D97-AF65-F5344CB8AC3E}">
        <p14:creationId xmlns:p14="http://schemas.microsoft.com/office/powerpoint/2010/main" val="2975763323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"/>
          <p:cNvSpPr txBox="1">
            <a:spLocks/>
          </p:cNvSpPr>
          <p:nvPr/>
        </p:nvSpPr>
        <p:spPr>
          <a:xfrm>
            <a:off x="746873" y="3037773"/>
            <a:ext cx="9645228" cy="4844206"/>
          </a:xfrm>
          <a:prstGeom prst="rect">
            <a:avLst/>
          </a:prstGeom>
        </p:spPr>
        <p:txBody>
          <a:bodyPr/>
          <a:lstStyle>
            <a:lvl1pPr marL="411480" indent="-411480" algn="l" defTabSz="548640" rtl="0" eaLnBrk="1" latinLnBrk="0" hangingPunct="1">
              <a:spcBef>
                <a:spcPct val="20000"/>
              </a:spcBef>
              <a:buClr>
                <a:srgbClr val="008C9F"/>
              </a:buClr>
              <a:buFont typeface="Wingdings" charset="2"/>
              <a:buChar char="§"/>
              <a:defRPr sz="3840" kern="1200">
                <a:solidFill>
                  <a:srgbClr val="7F7F7F"/>
                </a:solidFill>
                <a:latin typeface="Verdana"/>
                <a:ea typeface="+mn-ea"/>
                <a:cs typeface="Verdana"/>
              </a:defRPr>
            </a:lvl1pPr>
            <a:lvl2pPr marL="891540" indent="-342900" algn="l" defTabSz="548640" rtl="0" eaLnBrk="1" latinLnBrk="0" hangingPunct="1">
              <a:spcBef>
                <a:spcPct val="20000"/>
              </a:spcBef>
              <a:buClr>
                <a:srgbClr val="008C9F"/>
              </a:buClr>
              <a:buFont typeface="Wingdings" charset="2"/>
              <a:buChar char="§"/>
              <a:defRPr sz="3360" kern="1200">
                <a:solidFill>
                  <a:srgbClr val="7F7F7F"/>
                </a:solidFill>
                <a:latin typeface="Verdana"/>
                <a:ea typeface="+mn-ea"/>
                <a:cs typeface="Verdana"/>
              </a:defRPr>
            </a:lvl2pPr>
            <a:lvl3pPr marL="1371600" indent="-274320" algn="l" defTabSz="548640" rtl="0" eaLnBrk="1" latinLnBrk="0" hangingPunct="1">
              <a:spcBef>
                <a:spcPct val="20000"/>
              </a:spcBef>
              <a:buClr>
                <a:srgbClr val="008C9F"/>
              </a:buClr>
              <a:buFont typeface="Wingdings" charset="2"/>
              <a:buChar char="§"/>
              <a:defRPr sz="2880" kern="1200">
                <a:solidFill>
                  <a:srgbClr val="7F7F7F"/>
                </a:solidFill>
                <a:latin typeface="Verdana"/>
                <a:ea typeface="+mn-ea"/>
                <a:cs typeface="Verdana"/>
              </a:defRPr>
            </a:lvl3pPr>
            <a:lvl4pPr marL="1920240" indent="-274320" algn="l" defTabSz="548640" rtl="0" eaLnBrk="1" latinLnBrk="0" hangingPunct="1">
              <a:spcBef>
                <a:spcPct val="20000"/>
              </a:spcBef>
              <a:buClr>
                <a:srgbClr val="008C9F"/>
              </a:buClr>
              <a:buFont typeface="Wingdings" charset="2"/>
              <a:buChar char="§"/>
              <a:defRPr sz="2400" kern="1200">
                <a:solidFill>
                  <a:srgbClr val="7F7F7F"/>
                </a:solidFill>
                <a:latin typeface="Verdana"/>
                <a:ea typeface="+mn-ea"/>
                <a:cs typeface="Verdana"/>
              </a:defRPr>
            </a:lvl4pPr>
            <a:lvl5pPr marL="2468880" indent="-274320" algn="l" defTabSz="548640" rtl="0" eaLnBrk="1" latinLnBrk="0" hangingPunct="1">
              <a:spcBef>
                <a:spcPct val="20000"/>
              </a:spcBef>
              <a:buClr>
                <a:srgbClr val="008C9F"/>
              </a:buClr>
              <a:buFont typeface="Wingdings" charset="2"/>
              <a:buChar char="§"/>
              <a:defRPr sz="2400" kern="1200">
                <a:solidFill>
                  <a:srgbClr val="7F7F7F"/>
                </a:solidFill>
                <a:latin typeface="Verdana"/>
                <a:ea typeface="+mn-ea"/>
                <a:cs typeface="Verdana"/>
              </a:defRPr>
            </a:lvl5pPr>
            <a:lvl6pPr marL="301752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x-none" sz="2400" dirty="0">
              <a:solidFill>
                <a:schemeClr val="bg1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4" name="image3.jpeg" descr="Picture 4">
            <a:extLst>
              <a:ext uri="{FF2B5EF4-FFF2-40B4-BE49-F238E27FC236}">
                <a16:creationId xmlns:a16="http://schemas.microsoft.com/office/drawing/2014/main" id="{4E5747C3-F251-934B-B4D6-13802ABFFA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0" t="3051" r="1917" b="17146"/>
          <a:stretch/>
        </p:blipFill>
        <p:spPr>
          <a:xfrm>
            <a:off x="-1439334" y="-238539"/>
            <a:ext cx="14515648" cy="9353091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525" descr="Rectangle 2">
            <a:extLst>
              <a:ext uri="{FF2B5EF4-FFF2-40B4-BE49-F238E27FC236}">
                <a16:creationId xmlns:a16="http://schemas.microsoft.com/office/drawing/2014/main" id="{C2170708-768F-2B40-995D-41D93F0B85E3}"/>
              </a:ext>
            </a:extLst>
          </p:cNvPr>
          <p:cNvSpPr txBox="1">
            <a:spLocks/>
          </p:cNvSpPr>
          <p:nvPr/>
        </p:nvSpPr>
        <p:spPr>
          <a:xfrm>
            <a:off x="-202530" y="1438744"/>
            <a:ext cx="11175329" cy="444343"/>
          </a:xfrm>
          <a:prstGeom prst="rect">
            <a:avLst/>
          </a:prstGeom>
        </p:spPr>
        <p:txBody>
          <a:bodyPr>
            <a:noAutofit/>
          </a:bodyPr>
          <a:lstStyle>
            <a:lvl1pPr algn="l" defTabSz="822959" rtl="0" eaLnBrk="1" latinLnBrk="0" hangingPunct="1">
              <a:spcBef>
                <a:spcPct val="0"/>
              </a:spcBef>
              <a:buNone/>
              <a:defRPr sz="7019" b="1" kern="1200">
                <a:solidFill>
                  <a:srgbClr val="FFFFFF"/>
                </a:solidFill>
                <a:latin typeface="Verdana"/>
                <a:ea typeface="+mj-ea"/>
                <a:cs typeface="Verdana"/>
              </a:defRPr>
            </a:lvl1pPr>
          </a:lstStyle>
          <a:p>
            <a:pPr algn="ctr"/>
            <a:r>
              <a:rPr lang="en-US" sz="3200" b="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A man goes fishing.</a:t>
            </a:r>
          </a:p>
        </p:txBody>
      </p:sp>
    </p:spTree>
    <p:extLst>
      <p:ext uri="{BB962C8B-B14F-4D97-AF65-F5344CB8AC3E}">
        <p14:creationId xmlns:p14="http://schemas.microsoft.com/office/powerpoint/2010/main" val="2836544075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C1875-AE9E-B449-89C8-7F607F0B6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4" y="1462885"/>
            <a:ext cx="3198585" cy="4279392"/>
          </a:xfrm>
        </p:spPr>
        <p:txBody>
          <a:bodyPr/>
          <a:lstStyle/>
          <a:p>
            <a:r>
              <a:rPr lang="en-US" dirty="0"/>
              <a:t>Goldstein’s Axiom</a:t>
            </a:r>
            <a:endParaRPr lang="en-US" i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36CE01-4AFA-5B41-BFB0-A72A51CDDC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5399" y="5118409"/>
            <a:ext cx="5482027" cy="2196791"/>
          </a:xfrm>
        </p:spPr>
        <p:txBody>
          <a:bodyPr>
            <a:normAutofit lnSpcReduction="10000"/>
          </a:bodyPr>
          <a:lstStyle/>
          <a:p>
            <a:pPr marL="91440" indent="0">
              <a:buNone/>
            </a:pPr>
            <a:r>
              <a:rPr lang="en-US" sz="2400" dirty="0"/>
              <a:t>Through intelligent and ethical educational and therapeutic practices, we can foster self-discipline, mental health and resilience in ourselves and our students without stealing away their dignity and hope.</a:t>
            </a:r>
          </a:p>
          <a:p>
            <a:pPr marL="91440" indent="0">
              <a:buNone/>
            </a:pP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9C62D4-87FC-644E-AE39-9F86543B7B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8" t="-1" b="99"/>
          <a:stretch/>
        </p:blipFill>
        <p:spPr>
          <a:xfrm>
            <a:off x="4076457" y="-18367"/>
            <a:ext cx="6896344" cy="451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075481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C1875-AE9E-B449-89C8-7F607F0B6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Five Strategies </a:t>
            </a:r>
            <a:br>
              <a:rPr lang="en-US" altLang="en-US" dirty="0"/>
            </a:br>
            <a:r>
              <a:rPr lang="en-US" altLang="en-US" dirty="0"/>
              <a:t>to Foster a Resilient Mindset</a:t>
            </a:r>
            <a:endParaRPr lang="en-US" i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B462B3-A96C-2644-A221-99F9610F4A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Teach empathy by practicing empathy.</a:t>
            </a:r>
          </a:p>
          <a:p>
            <a:r>
              <a:rPr lang="en-US" sz="2400" dirty="0"/>
              <a:t>Teach responsibility by encouraging contributions.</a:t>
            </a:r>
          </a:p>
          <a:p>
            <a:r>
              <a:rPr lang="en-US" sz="2400" dirty="0"/>
              <a:t>Teach decision-making and </a:t>
            </a:r>
            <a:br>
              <a:rPr lang="en-US" sz="2400" dirty="0"/>
            </a:br>
            <a:r>
              <a:rPr lang="en-US" sz="2400" dirty="0"/>
              <a:t>problem-solving skills that foster </a:t>
            </a:r>
            <a:br>
              <a:rPr lang="en-US" sz="2400" dirty="0"/>
            </a:br>
            <a:r>
              <a:rPr lang="en-US" sz="2400" dirty="0"/>
              <a:t>self-discipline.</a:t>
            </a:r>
          </a:p>
          <a:p>
            <a:r>
              <a:rPr lang="en-US" sz="2400" dirty="0"/>
              <a:t>Offer encouragement and positive feedback.</a:t>
            </a:r>
          </a:p>
          <a:p>
            <a:r>
              <a:rPr lang="en-US" sz="2400" dirty="0"/>
              <a:t>Help children deal with mistakes.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2312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C1875-AE9E-B449-89C8-7F607F0B6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Teach Empathy by Practicing Empathy</a:t>
            </a:r>
            <a:endParaRPr lang="en-US" i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EE8A9A-80D0-A946-A244-AE60252DC0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Are we saying or acting in a way </a:t>
            </a:r>
            <a:br>
              <a:rPr lang="en-US" sz="2400" dirty="0"/>
            </a:br>
            <a:r>
              <a:rPr lang="en-US" sz="2400" dirty="0"/>
              <a:t>that our children will be responsive to hearing us?</a:t>
            </a:r>
          </a:p>
          <a:p>
            <a:r>
              <a:rPr lang="en-US" sz="2400" dirty="0"/>
              <a:t>Would we want anyone to speak </a:t>
            </a:r>
            <a:br>
              <a:rPr lang="en-US" sz="2400" dirty="0"/>
            </a:br>
            <a:r>
              <a:rPr lang="en-US" sz="2400" dirty="0"/>
              <a:t>to us the way we speak to our children?</a:t>
            </a:r>
          </a:p>
          <a:p>
            <a:r>
              <a:rPr lang="en-US" sz="2400" dirty="0"/>
              <a:t>How would our children describe </a:t>
            </a:r>
            <a:br>
              <a:rPr lang="en-US" sz="2400" dirty="0"/>
            </a:br>
            <a:r>
              <a:rPr lang="en-US" sz="2400" dirty="0"/>
              <a:t>us at various times?</a:t>
            </a:r>
          </a:p>
          <a:p>
            <a:r>
              <a:rPr lang="en-US" sz="2400" dirty="0"/>
              <a:t>How would we want our children </a:t>
            </a:r>
            <a:br>
              <a:rPr lang="en-US" sz="2400" dirty="0"/>
            </a:br>
            <a:r>
              <a:rPr lang="en-US" sz="2400" dirty="0"/>
              <a:t>to describe us?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485733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C1875-AE9E-B449-89C8-7F607F0B6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Teach Empathy by Practicing Empathy</a:t>
            </a:r>
            <a:br>
              <a:rPr lang="en-US" altLang="en-US" dirty="0"/>
            </a:br>
            <a:br>
              <a:rPr lang="en" sz="1100" dirty="0"/>
            </a:br>
            <a:r>
              <a:rPr lang="en" i="1" dirty="0">
                <a:solidFill>
                  <a:srgbClr val="99CCB8"/>
                </a:solidFill>
              </a:rPr>
              <a:t>(cont.)</a:t>
            </a:r>
            <a:endParaRPr lang="en-US" i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47C6E3-56A7-8149-B7D2-9B4F00B805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5399" y="4110963"/>
            <a:ext cx="5592856" cy="4844206"/>
          </a:xfrm>
        </p:spPr>
        <p:txBody>
          <a:bodyPr>
            <a:normAutofit/>
          </a:bodyPr>
          <a:lstStyle/>
          <a:p>
            <a:r>
              <a:rPr lang="en-US" sz="2400" dirty="0"/>
              <a:t>Listen</a:t>
            </a:r>
          </a:p>
          <a:p>
            <a:r>
              <a:rPr lang="en-US" sz="2400" dirty="0"/>
              <a:t>Validate</a:t>
            </a:r>
          </a:p>
          <a:p>
            <a:r>
              <a:rPr lang="en-US" sz="2400" dirty="0"/>
              <a:t>Avoid preaching and lecturing</a:t>
            </a:r>
          </a:p>
          <a:p>
            <a:r>
              <a:rPr lang="en-US" sz="2400" dirty="0"/>
              <a:t>Avoid judgments and accusations</a:t>
            </a:r>
          </a:p>
          <a:p>
            <a:r>
              <a:rPr lang="en-US" sz="2400" dirty="0"/>
              <a:t>Put yourself in their shoes</a:t>
            </a:r>
          </a:p>
          <a:p>
            <a:r>
              <a:rPr lang="en-US" sz="2400" dirty="0"/>
              <a:t>Change your negative scripts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6" name="Picture 5" descr="A person sitting on a bench&#10;&#10;Description automatically generated">
            <a:extLst>
              <a:ext uri="{FF2B5EF4-FFF2-40B4-BE49-F238E27FC236}">
                <a16:creationId xmlns:a16="http://schemas.microsoft.com/office/drawing/2014/main" id="{816254EA-76A9-A24B-A5FA-04CB332E45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7423" b="17423"/>
          <a:stretch/>
        </p:blipFill>
        <p:spPr>
          <a:xfrm>
            <a:off x="4092314" y="-822960"/>
            <a:ext cx="6898581" cy="460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8054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C1875-AE9E-B449-89C8-7F607F0B6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607" y="1462885"/>
            <a:ext cx="3015464" cy="4279392"/>
          </a:xfrm>
        </p:spPr>
        <p:txBody>
          <a:bodyPr/>
          <a:lstStyle/>
          <a:p>
            <a:r>
              <a:rPr lang="en-US" altLang="en-US" dirty="0"/>
              <a:t>Teach Responsibility by Encouraging Contributions</a:t>
            </a:r>
            <a:endParaRPr lang="en-US" i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E8C2B0-F248-374F-A58D-28690FB853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Provide ample opportunity</a:t>
            </a:r>
          </a:p>
          <a:p>
            <a:r>
              <a:rPr lang="en-US" sz="2400" dirty="0"/>
              <a:t>Focus on existing success</a:t>
            </a:r>
          </a:p>
          <a:p>
            <a:r>
              <a:rPr lang="en-US" sz="2400" dirty="0"/>
              <a:t>Build islands of competence</a:t>
            </a:r>
          </a:p>
          <a:p>
            <a:r>
              <a:rPr lang="en-US" sz="2400" dirty="0"/>
              <a:t>Allow the opportunity to witness concrete examples of success</a:t>
            </a:r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285731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C1875-AE9E-B449-89C8-7F607F0B6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Teach Decision-Making and Problem-Solving </a:t>
            </a:r>
            <a:br>
              <a:rPr lang="en-US" altLang="en-US" dirty="0"/>
            </a:br>
            <a:r>
              <a:rPr lang="en-US" altLang="en-US" dirty="0"/>
              <a:t>Skills That Reinforce Self-Discipline</a:t>
            </a:r>
            <a:endParaRPr lang="en-US" i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05FA2E-993B-3240-ADD7-DC53AC0C13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What’s my problem?</a:t>
            </a:r>
          </a:p>
          <a:p>
            <a:r>
              <a:rPr lang="en-US" sz="2400" dirty="0"/>
              <a:t>What solutions are available?</a:t>
            </a:r>
          </a:p>
          <a:p>
            <a:r>
              <a:rPr lang="en-US" sz="2400" dirty="0"/>
              <a:t>Which solution is the best?</a:t>
            </a:r>
          </a:p>
          <a:p>
            <a:r>
              <a:rPr lang="en-US" sz="2400" dirty="0"/>
              <a:t>How can I implement each step </a:t>
            </a:r>
            <a:br>
              <a:rPr lang="en-US" sz="2400" dirty="0"/>
            </a:br>
            <a:r>
              <a:rPr lang="en-US" sz="2400" dirty="0"/>
              <a:t>of the solution?</a:t>
            </a:r>
          </a:p>
          <a:p>
            <a:r>
              <a:rPr lang="en-US" sz="2400" dirty="0"/>
              <a:t>How did I do?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4434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C1875-AE9E-B449-89C8-7F607F0B6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636" y="1462885"/>
            <a:ext cx="3060435" cy="4279392"/>
          </a:xfrm>
        </p:spPr>
        <p:txBody>
          <a:bodyPr/>
          <a:lstStyle/>
          <a:p>
            <a:r>
              <a:rPr lang="en-US" altLang="en-US" sz="3200" dirty="0"/>
              <a:t>Offer Encouragement and Positive Feedback</a:t>
            </a:r>
            <a:endParaRPr lang="en-US" sz="3200" i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3B83BA-4501-1448-AEB4-3D017D2AD2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Become a charismatic adult</a:t>
            </a:r>
          </a:p>
          <a:p>
            <a:r>
              <a:rPr lang="en-US" sz="2400" dirty="0"/>
              <a:t>Provide realistic appreciation</a:t>
            </a:r>
          </a:p>
          <a:p>
            <a:r>
              <a:rPr lang="en-US" sz="2400" dirty="0"/>
              <a:t>Focus on building rather than </a:t>
            </a:r>
            <a:br>
              <a:rPr lang="en-US" sz="2400" dirty="0"/>
            </a:br>
            <a:r>
              <a:rPr lang="en-US" sz="2400" dirty="0"/>
              <a:t>tearing down</a:t>
            </a:r>
          </a:p>
          <a:p>
            <a:r>
              <a:rPr lang="en-US" sz="2400" dirty="0"/>
              <a:t>Be available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FE75DF-F764-F848-B214-3321412841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575" y="3729844"/>
            <a:ext cx="1050353" cy="98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3637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C1875-AE9E-B449-89C8-7F607F0B6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Help Children Deal With Mistakes</a:t>
            </a:r>
            <a:endParaRPr lang="en-US" i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BFD26A-8166-144E-9399-68EA2284B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5398" y="4800510"/>
            <a:ext cx="5832667" cy="2574651"/>
          </a:xfrm>
        </p:spPr>
        <p:txBody>
          <a:bodyPr/>
          <a:lstStyle/>
          <a:p>
            <a:r>
              <a:rPr lang="en-US" sz="2400" dirty="0"/>
              <a:t>The fear of mistakes is a strong roadblock to developing a resilient mindset</a:t>
            </a:r>
          </a:p>
          <a:p>
            <a:r>
              <a:rPr lang="en-US" sz="2400" dirty="0"/>
              <a:t>Mistakes are opportunities to learn</a:t>
            </a:r>
          </a:p>
          <a:p>
            <a:r>
              <a:rPr lang="en-US" sz="2400" dirty="0"/>
              <a:t>Model the benefits of mistakes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 descr="A person holding a baby&#10;&#10;Description automatically generated">
            <a:extLst>
              <a:ext uri="{FF2B5EF4-FFF2-40B4-BE49-F238E27FC236}">
                <a16:creationId xmlns:a16="http://schemas.microsoft.com/office/drawing/2014/main" id="{76A27B66-C5FF-E543-820D-4204CCB3D5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4736" b="14736"/>
          <a:stretch/>
        </p:blipFill>
        <p:spPr>
          <a:xfrm>
            <a:off x="4077325" y="-731520"/>
            <a:ext cx="7450111" cy="496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5166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C1875-AE9E-B449-89C8-7F607F0B6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The Mindset of a Resilient Child</a:t>
            </a:r>
            <a:endParaRPr lang="en-US" i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7E50B17-9344-3B44-BF4F-5BA77B2BEF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5399" y="1457704"/>
            <a:ext cx="5592856" cy="5677614"/>
          </a:xfrm>
        </p:spPr>
        <p:txBody>
          <a:bodyPr>
            <a:normAutofit/>
          </a:bodyPr>
          <a:lstStyle/>
          <a:p>
            <a:r>
              <a:rPr lang="en-US" sz="2400" dirty="0"/>
              <a:t>Optimistic and hopeful.</a:t>
            </a:r>
          </a:p>
          <a:p>
            <a:r>
              <a:rPr lang="en-US" sz="2400" dirty="0"/>
              <a:t>Feel special and appreciated in </a:t>
            </a:r>
            <a:br>
              <a:rPr lang="en-US" sz="2400" dirty="0"/>
            </a:br>
            <a:r>
              <a:rPr lang="en-US" sz="2400" dirty="0"/>
              <a:t>the eyes of others.</a:t>
            </a:r>
          </a:p>
          <a:p>
            <a:r>
              <a:rPr lang="en-US" sz="2400" dirty="0"/>
              <a:t>Set realistic goals and expectations.</a:t>
            </a:r>
          </a:p>
          <a:p>
            <a:r>
              <a:rPr lang="en-US" sz="2400" dirty="0"/>
              <a:t>View mistakes, hardships and obstacles as challenges.</a:t>
            </a:r>
          </a:p>
          <a:p>
            <a:r>
              <a:rPr lang="en-US" sz="2400" dirty="0"/>
              <a:t>Solve problems and make decisions.</a:t>
            </a:r>
          </a:p>
          <a:p>
            <a:r>
              <a:rPr lang="en-US" sz="2400" dirty="0"/>
              <a:t>Internal locus of control.</a:t>
            </a:r>
          </a:p>
          <a:p>
            <a:r>
              <a:rPr lang="en-US" sz="2400" dirty="0"/>
              <a:t>Believe you can and set out to </a:t>
            </a:r>
            <a:br>
              <a:rPr lang="en-US" sz="2400" dirty="0"/>
            </a:br>
            <a:r>
              <a:rPr lang="en-US" sz="2400" dirty="0"/>
              <a:t>solve problems.</a:t>
            </a:r>
          </a:p>
          <a:p>
            <a:r>
              <a:rPr lang="en-US" sz="2400" dirty="0"/>
              <a:t>Possess empathy.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6925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2A9E83-A51C-E042-AF04-35EC2685DF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878"/>
            <a:ext cx="10992678" cy="841898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1C202BD-02B9-D044-8D68-2B0607393FCF}"/>
              </a:ext>
            </a:extLst>
          </p:cNvPr>
          <p:cNvSpPr/>
          <p:nvPr/>
        </p:nvSpPr>
        <p:spPr>
          <a:xfrm>
            <a:off x="7014981" y="462169"/>
            <a:ext cx="3520496" cy="3096039"/>
          </a:xfrm>
          <a:prstGeom prst="rect">
            <a:avLst/>
          </a:prstGeom>
          <a:solidFill>
            <a:srgbClr val="069596">
              <a:alpha val="90000"/>
            </a:srgbClr>
          </a:solidFill>
          <a:ln>
            <a:noFill/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41C846-87E0-904D-ABEC-7AA37B6D488C}"/>
              </a:ext>
            </a:extLst>
          </p:cNvPr>
          <p:cNvSpPr txBox="1"/>
          <p:nvPr/>
        </p:nvSpPr>
        <p:spPr>
          <a:xfrm>
            <a:off x="7374816" y="854680"/>
            <a:ext cx="28426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Helvetica" pitchFamily="2" charset="0"/>
              </a:rPr>
              <a:t>Creating a Masterpiece!</a:t>
            </a:r>
          </a:p>
        </p:txBody>
      </p:sp>
    </p:spTree>
    <p:extLst>
      <p:ext uri="{BB962C8B-B14F-4D97-AF65-F5344CB8AC3E}">
        <p14:creationId xmlns:p14="http://schemas.microsoft.com/office/powerpoint/2010/main" val="872972805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122DE04-799F-114C-AF05-63DEB38D7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44275" y="0"/>
            <a:ext cx="14986002" cy="84296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41C846-87E0-904D-ABEC-7AA37B6D488C}"/>
              </a:ext>
            </a:extLst>
          </p:cNvPr>
          <p:cNvSpPr txBox="1"/>
          <p:nvPr/>
        </p:nvSpPr>
        <p:spPr>
          <a:xfrm>
            <a:off x="5516776" y="924313"/>
            <a:ext cx="370673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The purpose of life is to prepare the next generation for their future.</a:t>
            </a:r>
          </a:p>
        </p:txBody>
      </p:sp>
    </p:spTree>
    <p:extLst>
      <p:ext uri="{BB962C8B-B14F-4D97-AF65-F5344CB8AC3E}">
        <p14:creationId xmlns:p14="http://schemas.microsoft.com/office/powerpoint/2010/main" val="3197890727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0B580A-291C-3844-98C6-FF67ED93123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8000"/>
          </a:blip>
          <a:stretch>
            <a:fillRect/>
          </a:stretch>
        </p:blipFill>
        <p:spPr>
          <a:xfrm>
            <a:off x="-2691084" y="-205385"/>
            <a:ext cx="14955972" cy="845624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3FBD4C3-F713-914C-8DFE-438B72BACB04}"/>
              </a:ext>
            </a:extLst>
          </p:cNvPr>
          <p:cNvSpPr/>
          <p:nvPr/>
        </p:nvSpPr>
        <p:spPr>
          <a:xfrm>
            <a:off x="6995103" y="4795629"/>
            <a:ext cx="3520496" cy="3096039"/>
          </a:xfrm>
          <a:prstGeom prst="rect">
            <a:avLst/>
          </a:prstGeom>
          <a:solidFill>
            <a:srgbClr val="069596">
              <a:alpha val="90000"/>
            </a:srgbClr>
          </a:solidFill>
          <a:ln>
            <a:noFill/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41C846-87E0-904D-ABEC-7AA37B6D488C}"/>
              </a:ext>
            </a:extLst>
          </p:cNvPr>
          <p:cNvSpPr txBox="1"/>
          <p:nvPr/>
        </p:nvSpPr>
        <p:spPr>
          <a:xfrm>
            <a:off x="7224539" y="5121435"/>
            <a:ext cx="27929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Helvetica" pitchFamily="2" charset="0"/>
              </a:rPr>
              <a:t>Creating a Masterpiece!</a:t>
            </a:r>
          </a:p>
        </p:txBody>
      </p:sp>
    </p:spTree>
    <p:extLst>
      <p:ext uri="{BB962C8B-B14F-4D97-AF65-F5344CB8AC3E}">
        <p14:creationId xmlns:p14="http://schemas.microsoft.com/office/powerpoint/2010/main" val="606418532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E1D4D9F-36BD-0A48-A8EE-1110F0FD80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1917" y="-465142"/>
            <a:ext cx="13661799" cy="770915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DC8E385-2E9A-4143-85B8-B8A3FB526227}"/>
              </a:ext>
            </a:extLst>
          </p:cNvPr>
          <p:cNvSpPr/>
          <p:nvPr/>
        </p:nvSpPr>
        <p:spPr>
          <a:xfrm>
            <a:off x="0" y="5528931"/>
            <a:ext cx="10972800" cy="2700670"/>
          </a:xfrm>
          <a:prstGeom prst="rect">
            <a:avLst/>
          </a:prstGeom>
          <a:solidFill>
            <a:srgbClr val="06959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60EF41-B9C3-0B49-8FFE-0A99EB81D8DE}"/>
              </a:ext>
            </a:extLst>
          </p:cNvPr>
          <p:cNvSpPr/>
          <p:nvPr/>
        </p:nvSpPr>
        <p:spPr>
          <a:xfrm>
            <a:off x="1063256" y="6483928"/>
            <a:ext cx="925032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Helvetica" pitchFamily="2" charset="0"/>
              </a:rPr>
              <a:t>May our philosophies keep pace with our technologies. May our compassion keep pace with our powers. And may love, not fear, be the engine of change.</a:t>
            </a:r>
          </a:p>
          <a:p>
            <a:endParaRPr lang="en-US" sz="2000" dirty="0">
              <a:solidFill>
                <a:schemeClr val="bg1"/>
              </a:solidFill>
              <a:latin typeface="Helvetica" pitchFamily="2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Helvetica" pitchFamily="2" charset="0"/>
              </a:rPr>
              <a:t>-Dan Brown, </a:t>
            </a:r>
            <a:r>
              <a:rPr lang="en-US" sz="2000" i="1" dirty="0">
                <a:solidFill>
                  <a:schemeClr val="bg1"/>
                </a:solidFill>
                <a:latin typeface="Helvetica" pitchFamily="2" charset="0"/>
              </a:rPr>
              <a:t>Origin</a:t>
            </a:r>
            <a:endParaRPr lang="en-US" sz="2000" dirty="0">
              <a:solidFill>
                <a:schemeClr val="bg1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039844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38E4372-A8CA-5140-8667-AF50B0904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 bwMode="auto">
          <a:xfrm>
            <a:off x="-21265" y="-21265"/>
            <a:ext cx="12192001" cy="8298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503FA11-0CA9-EE4E-99D6-25540B8D9378}"/>
              </a:ext>
            </a:extLst>
          </p:cNvPr>
          <p:cNvSpPr/>
          <p:nvPr/>
        </p:nvSpPr>
        <p:spPr>
          <a:xfrm>
            <a:off x="0" y="5528931"/>
            <a:ext cx="10972800" cy="2700670"/>
          </a:xfrm>
          <a:prstGeom prst="rect">
            <a:avLst/>
          </a:prstGeom>
          <a:solidFill>
            <a:srgbClr val="06959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60EF41-B9C3-0B49-8FFE-0A99EB81D8DE}"/>
              </a:ext>
            </a:extLst>
          </p:cNvPr>
          <p:cNvSpPr/>
          <p:nvPr/>
        </p:nvSpPr>
        <p:spPr>
          <a:xfrm>
            <a:off x="1084521" y="6164953"/>
            <a:ext cx="92503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Children are living messages we send to a time and place we will never see.</a:t>
            </a:r>
          </a:p>
          <a:p>
            <a:endParaRPr lang="en-US" sz="2000" dirty="0">
              <a:solidFill>
                <a:schemeClr val="bg1"/>
              </a:solidFill>
              <a:latin typeface="Helvetica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Helvetica" charset="0"/>
              </a:rPr>
              <a:t>-Neil Postman, </a:t>
            </a:r>
            <a:r>
              <a:rPr lang="en-US" sz="2000" i="1" dirty="0">
                <a:solidFill>
                  <a:schemeClr val="bg1"/>
                </a:solidFill>
                <a:latin typeface="Helvetica" charset="0"/>
              </a:rPr>
              <a:t>The Disappearance of Childhood</a:t>
            </a:r>
            <a:endParaRPr lang="en-US" sz="2000" i="1" dirty="0">
              <a:solidFill>
                <a:schemeClr val="bg1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187826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D847A83-983C-0D42-BD04-3ADC629BC370}"/>
              </a:ext>
            </a:extLst>
          </p:cNvPr>
          <p:cNvSpPr txBox="1">
            <a:spLocks/>
          </p:cNvSpPr>
          <p:nvPr/>
        </p:nvSpPr>
        <p:spPr>
          <a:xfrm>
            <a:off x="644544" y="1462884"/>
            <a:ext cx="3067919" cy="850010"/>
          </a:xfrm>
          <a:prstGeom prst="rect">
            <a:avLst/>
          </a:prstGeom>
        </p:spPr>
        <p:txBody>
          <a:bodyPr anchor="t" anchorCtr="0"/>
          <a:lstStyle>
            <a:lvl1pPr algn="l" defTabSz="548640" rtl="0" eaLnBrk="1" latinLnBrk="0" hangingPunct="1">
              <a:spcBef>
                <a:spcPct val="0"/>
              </a:spcBef>
              <a:buNone/>
              <a:defRPr sz="3600" b="0" kern="1200" baseline="0">
                <a:solidFill>
                  <a:schemeClr val="bg1"/>
                </a:solidFill>
                <a:latin typeface="Helvetica"/>
                <a:ea typeface="+mj-ea"/>
                <a:cs typeface="Helvetica"/>
              </a:defRPr>
            </a:lvl1pPr>
          </a:lstStyle>
          <a:p>
            <a:pPr>
              <a:tabLst>
                <a:tab pos="3876675" algn="l"/>
              </a:tabLst>
            </a:pPr>
            <a:r>
              <a:rPr lang="en-US" altLang="x-none" dirty="0">
                <a:latin typeface="Helvetica" charset="0"/>
                <a:ea typeface="Helvetica" charset="0"/>
                <a:cs typeface="Helvetica" charset="0"/>
              </a:rPr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070FA-8BE0-0449-92CF-490F5E7E8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5399" y="1503853"/>
            <a:ext cx="5592856" cy="669503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>
                <a:solidFill>
                  <a:srgbClr val="767776"/>
                </a:solidFill>
              </a:rPr>
              <a:t>Sam Goldstein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3EA5B6D-FBDA-0B45-BD02-33DF7A285B6B}"/>
              </a:ext>
            </a:extLst>
          </p:cNvPr>
          <p:cNvSpPr txBox="1">
            <a:spLocks/>
          </p:cNvSpPr>
          <p:nvPr/>
        </p:nvSpPr>
        <p:spPr>
          <a:xfrm>
            <a:off x="4946004" y="2367052"/>
            <a:ext cx="3561522" cy="176119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548640" rtl="0" eaLnBrk="1" latinLnBrk="0" hangingPunct="1">
              <a:spcBef>
                <a:spcPct val="20000"/>
              </a:spcBef>
              <a:buClr>
                <a:srgbClr val="008C9F"/>
              </a:buClr>
              <a:buFont typeface="Wingdings" charset="2"/>
              <a:buNone/>
              <a:defRPr sz="2880" kern="1200">
                <a:solidFill>
                  <a:schemeClr val="bg1"/>
                </a:solidFill>
                <a:latin typeface="Helvetica"/>
                <a:ea typeface="+mn-ea"/>
                <a:cs typeface="Helvetica"/>
              </a:defRPr>
            </a:lvl1pPr>
            <a:lvl2pPr marL="548640" indent="0" algn="ctr" defTabSz="548640" rtl="0" eaLnBrk="1" latinLnBrk="0" hangingPunct="1">
              <a:spcBef>
                <a:spcPct val="20000"/>
              </a:spcBef>
              <a:buClr>
                <a:srgbClr val="008C9F"/>
              </a:buClr>
              <a:buFont typeface="Wingdings" charset="2"/>
              <a:buNone/>
              <a:defRPr sz="3360" kern="1200">
                <a:solidFill>
                  <a:schemeClr val="tx1">
                    <a:tint val="75000"/>
                  </a:schemeClr>
                </a:solidFill>
                <a:latin typeface="Verdana"/>
                <a:ea typeface="+mn-ea"/>
                <a:cs typeface="Verdana"/>
              </a:defRPr>
            </a:lvl2pPr>
            <a:lvl3pPr marL="1097280" indent="0" algn="ctr" defTabSz="548640" rtl="0" eaLnBrk="1" latinLnBrk="0" hangingPunct="1">
              <a:spcBef>
                <a:spcPct val="20000"/>
              </a:spcBef>
              <a:buClr>
                <a:srgbClr val="008C9F"/>
              </a:buClr>
              <a:buFont typeface="Wingdings" charset="2"/>
              <a:buNone/>
              <a:defRPr sz="2880" kern="1200">
                <a:solidFill>
                  <a:schemeClr val="tx1">
                    <a:tint val="75000"/>
                  </a:schemeClr>
                </a:solidFill>
                <a:latin typeface="Verdana"/>
                <a:ea typeface="+mn-ea"/>
                <a:cs typeface="Verdana"/>
              </a:defRPr>
            </a:lvl3pPr>
            <a:lvl4pPr marL="1645920" indent="0" algn="ctr" defTabSz="548640" rtl="0" eaLnBrk="1" latinLnBrk="0" hangingPunct="1">
              <a:spcBef>
                <a:spcPct val="20000"/>
              </a:spcBef>
              <a:buClr>
                <a:srgbClr val="008C9F"/>
              </a:buClr>
              <a:buFont typeface="Wingdings" charset="2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Verdana"/>
                <a:ea typeface="+mn-ea"/>
                <a:cs typeface="Verdana"/>
              </a:defRPr>
            </a:lvl4pPr>
            <a:lvl5pPr marL="2194560" indent="0" algn="ctr" defTabSz="548640" rtl="0" eaLnBrk="1" latinLnBrk="0" hangingPunct="1">
              <a:spcBef>
                <a:spcPct val="20000"/>
              </a:spcBef>
              <a:buClr>
                <a:srgbClr val="008C9F"/>
              </a:buClr>
              <a:buFont typeface="Wingdings" charset="2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Verdana"/>
                <a:ea typeface="+mn-ea"/>
                <a:cs typeface="Verdana"/>
              </a:defRPr>
            </a:lvl5pPr>
            <a:lvl6pPr marL="2743200" indent="0" algn="ctr" defTabSz="54864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91840" indent="0" algn="ctr" defTabSz="54864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840480" indent="0" algn="ctr" defTabSz="54864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389120" indent="0" algn="ctr" defTabSz="54864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solidFill>
                  <a:srgbClr val="767776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www.samgoldstein.com</a:t>
            </a:r>
            <a:endParaRPr lang="en-US" sz="2200" dirty="0">
              <a:solidFill>
                <a:srgbClr val="767776"/>
              </a:solidFill>
            </a:endParaRPr>
          </a:p>
          <a:p>
            <a:r>
              <a:rPr lang="en-US" sz="2200" dirty="0">
                <a:solidFill>
                  <a:srgbClr val="767776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info@samgoldstein.com</a:t>
            </a:r>
            <a:endParaRPr lang="en-US" sz="2200" dirty="0">
              <a:solidFill>
                <a:srgbClr val="767776"/>
              </a:solidFill>
            </a:endParaRPr>
          </a:p>
          <a:p>
            <a:pPr algn="l"/>
            <a:r>
              <a:rPr lang="en-US" sz="2200" dirty="0">
                <a:solidFill>
                  <a:srgbClr val="767776"/>
                </a:solidFill>
              </a:rPr>
              <a:t>  @</a:t>
            </a:r>
            <a:r>
              <a:rPr lang="en-US" sz="2200" dirty="0" err="1">
                <a:solidFill>
                  <a:srgbClr val="767776"/>
                </a:solidFill>
              </a:rPr>
              <a:t>drsamgoldstein</a:t>
            </a:r>
            <a:endParaRPr lang="en-US" sz="2200" dirty="0">
              <a:solidFill>
                <a:srgbClr val="767776"/>
              </a:solidFill>
            </a:endParaRPr>
          </a:p>
          <a:p>
            <a:pPr algn="l"/>
            <a:r>
              <a:rPr lang="en-US" sz="2200" dirty="0">
                <a:solidFill>
                  <a:srgbClr val="767776"/>
                </a:solidFill>
              </a:rPr>
              <a:t>  @</a:t>
            </a:r>
            <a:r>
              <a:rPr lang="en-US" sz="2200" dirty="0" err="1">
                <a:solidFill>
                  <a:srgbClr val="767776"/>
                </a:solidFill>
              </a:rPr>
              <a:t>doctorsamgoldstein</a:t>
            </a:r>
            <a:endParaRPr lang="en-US" sz="2200" dirty="0">
              <a:solidFill>
                <a:srgbClr val="767776"/>
              </a:solidFill>
            </a:endParaRPr>
          </a:p>
          <a:p>
            <a:endParaRPr lang="en-US" sz="2200" dirty="0">
              <a:solidFill>
                <a:srgbClr val="767776"/>
              </a:solidFill>
            </a:endParaRPr>
          </a:p>
          <a:p>
            <a:endParaRPr lang="en-US" sz="2200" dirty="0">
              <a:solidFill>
                <a:srgbClr val="767776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58B300-E22D-9846-A34D-60DB587BC29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4773219" y="2478910"/>
            <a:ext cx="278344" cy="2783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212124-84DD-D249-A9C0-D9E0894C341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4771651" y="3614087"/>
            <a:ext cx="273666" cy="2736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7A437A-D1FF-3349-977F-6162F033EE9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60000"/>
          </a:blip>
          <a:stretch>
            <a:fillRect/>
          </a:stretch>
        </p:blipFill>
        <p:spPr>
          <a:xfrm>
            <a:off x="4772025" y="3246125"/>
            <a:ext cx="275711" cy="2757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1F2575-BE6F-7345-973E-596B21D7AE8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6000"/>
          </a:blip>
          <a:stretch>
            <a:fillRect/>
          </a:stretch>
        </p:blipFill>
        <p:spPr>
          <a:xfrm>
            <a:off x="4770416" y="2859503"/>
            <a:ext cx="283938" cy="283938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0892EFBF-3F4E-7F4F-B29B-15A4C45B6243}"/>
              </a:ext>
            </a:extLst>
          </p:cNvPr>
          <p:cNvSpPr txBox="1">
            <a:spLocks/>
          </p:cNvSpPr>
          <p:nvPr/>
        </p:nvSpPr>
        <p:spPr>
          <a:xfrm>
            <a:off x="5164665" y="4465432"/>
            <a:ext cx="3561522" cy="9753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548640" rtl="0" eaLnBrk="1" latinLnBrk="0" hangingPunct="1">
              <a:spcBef>
                <a:spcPct val="20000"/>
              </a:spcBef>
              <a:buClr>
                <a:srgbClr val="008C9F"/>
              </a:buClr>
              <a:buFont typeface="Wingdings" charset="2"/>
              <a:buNone/>
              <a:defRPr sz="2880" kern="1200">
                <a:solidFill>
                  <a:schemeClr val="bg1"/>
                </a:solidFill>
                <a:latin typeface="Helvetica"/>
                <a:ea typeface="+mn-ea"/>
                <a:cs typeface="Helvetica"/>
              </a:defRPr>
            </a:lvl1pPr>
            <a:lvl2pPr marL="548640" indent="0" algn="ctr" defTabSz="548640" rtl="0" eaLnBrk="1" latinLnBrk="0" hangingPunct="1">
              <a:spcBef>
                <a:spcPct val="20000"/>
              </a:spcBef>
              <a:buClr>
                <a:srgbClr val="008C9F"/>
              </a:buClr>
              <a:buFont typeface="Wingdings" charset="2"/>
              <a:buNone/>
              <a:defRPr sz="3360" kern="1200">
                <a:solidFill>
                  <a:schemeClr val="tx1">
                    <a:tint val="75000"/>
                  </a:schemeClr>
                </a:solidFill>
                <a:latin typeface="Verdana"/>
                <a:ea typeface="+mn-ea"/>
                <a:cs typeface="Verdana"/>
              </a:defRPr>
            </a:lvl2pPr>
            <a:lvl3pPr marL="1097280" indent="0" algn="ctr" defTabSz="548640" rtl="0" eaLnBrk="1" latinLnBrk="0" hangingPunct="1">
              <a:spcBef>
                <a:spcPct val="20000"/>
              </a:spcBef>
              <a:buClr>
                <a:srgbClr val="008C9F"/>
              </a:buClr>
              <a:buFont typeface="Wingdings" charset="2"/>
              <a:buNone/>
              <a:defRPr sz="2880" kern="1200">
                <a:solidFill>
                  <a:schemeClr val="tx1">
                    <a:tint val="75000"/>
                  </a:schemeClr>
                </a:solidFill>
                <a:latin typeface="Verdana"/>
                <a:ea typeface="+mn-ea"/>
                <a:cs typeface="Verdana"/>
              </a:defRPr>
            </a:lvl3pPr>
            <a:lvl4pPr marL="1645920" indent="0" algn="ctr" defTabSz="548640" rtl="0" eaLnBrk="1" latinLnBrk="0" hangingPunct="1">
              <a:spcBef>
                <a:spcPct val="20000"/>
              </a:spcBef>
              <a:buClr>
                <a:srgbClr val="008C9F"/>
              </a:buClr>
              <a:buFont typeface="Wingdings" charset="2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Verdana"/>
                <a:ea typeface="+mn-ea"/>
                <a:cs typeface="Verdana"/>
              </a:defRPr>
            </a:lvl4pPr>
            <a:lvl5pPr marL="2194560" indent="0" algn="ctr" defTabSz="548640" rtl="0" eaLnBrk="1" latinLnBrk="0" hangingPunct="1">
              <a:spcBef>
                <a:spcPct val="20000"/>
              </a:spcBef>
              <a:buClr>
                <a:srgbClr val="008C9F"/>
              </a:buClr>
              <a:buFont typeface="Wingdings" charset="2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Verdana"/>
                <a:ea typeface="+mn-ea"/>
                <a:cs typeface="Verdana"/>
              </a:defRPr>
            </a:lvl5pPr>
            <a:lvl6pPr marL="2743200" indent="0" algn="ctr" defTabSz="54864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91840" indent="0" algn="ctr" defTabSz="54864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840480" indent="0" algn="ctr" defTabSz="54864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389120" indent="0" algn="ctr" defTabSz="54864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200" dirty="0">
                <a:solidFill>
                  <a:srgbClr val="767776"/>
                </a:solidFill>
              </a:rPr>
              <a:t>https://</a:t>
            </a:r>
            <a:r>
              <a:rPr lang="en-US" sz="2200" dirty="0" err="1">
                <a:solidFill>
                  <a:srgbClr val="767776"/>
                </a:solidFill>
              </a:rPr>
              <a:t>www.youtube.com</a:t>
            </a:r>
            <a:r>
              <a:rPr lang="en-US" sz="2200" dirty="0">
                <a:solidFill>
                  <a:srgbClr val="767776"/>
                </a:solidFill>
              </a:rPr>
              <a:t>/</a:t>
            </a:r>
            <a:r>
              <a:rPr lang="en-US" sz="2200" dirty="0" err="1">
                <a:solidFill>
                  <a:srgbClr val="767776"/>
                </a:solidFill>
              </a:rPr>
              <a:t>watch?v</a:t>
            </a:r>
            <a:r>
              <a:rPr lang="en-US" sz="2200" dirty="0">
                <a:solidFill>
                  <a:srgbClr val="767776"/>
                </a:solidFill>
              </a:rPr>
              <a:t>=isfw8JJ-eWM</a:t>
            </a:r>
          </a:p>
          <a:p>
            <a:pPr algn="l"/>
            <a:endParaRPr lang="en-US" sz="2200" dirty="0">
              <a:solidFill>
                <a:srgbClr val="767776"/>
              </a:solidFill>
            </a:endParaRP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993BECB1-C395-054C-9239-0743E5226A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69447" y="4621806"/>
            <a:ext cx="305474" cy="932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74EAB4-2EAD-E242-A460-3D5F4F36AA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8475" y="5290553"/>
            <a:ext cx="2709098" cy="238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08643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F5028E-1ED5-D642-AFC8-BB9D694AE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5399" y="5155060"/>
            <a:ext cx="5592856" cy="2259531"/>
          </a:xfrm>
        </p:spPr>
        <p:txBody>
          <a:bodyPr/>
          <a:lstStyle/>
          <a:p>
            <a:pPr marL="91440" indent="0">
              <a:buNone/>
            </a:pPr>
            <a:r>
              <a:rPr lang="en-US" dirty="0"/>
              <a:t>There are no constraints on the human mind, no walls around the human spirit, </a:t>
            </a:r>
            <a:br>
              <a:rPr lang="en-US" dirty="0"/>
            </a:br>
            <a:r>
              <a:rPr lang="en-US" dirty="0"/>
              <a:t>no barriers to our progress except those we ourselves erect. </a:t>
            </a:r>
            <a:br>
              <a:rPr lang="en-US" dirty="0"/>
            </a:br>
            <a:endParaRPr lang="en-US" sz="1000" dirty="0"/>
          </a:p>
          <a:p>
            <a:pPr marL="91440" indent="0">
              <a:buNone/>
            </a:pPr>
            <a:r>
              <a:rPr lang="en-US" dirty="0"/>
              <a:t>-Ronald Reagan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922FE4-EE1F-D640-AB82-A20ACBD41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8767" y="-225288"/>
            <a:ext cx="6931443" cy="479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311298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flower is standing in the sand&#10;&#10;Description automatically generated">
            <a:extLst>
              <a:ext uri="{FF2B5EF4-FFF2-40B4-BE49-F238E27FC236}">
                <a16:creationId xmlns:a16="http://schemas.microsoft.com/office/drawing/2014/main" id="{FDD307EE-B99F-B94D-9398-D25881ACD9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3986" y="-74721"/>
            <a:ext cx="13169462" cy="878461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D7615EB-AA8A-9D44-BF18-1372D23C85A0}"/>
              </a:ext>
            </a:extLst>
          </p:cNvPr>
          <p:cNvSpPr/>
          <p:nvPr/>
        </p:nvSpPr>
        <p:spPr>
          <a:xfrm>
            <a:off x="700320" y="700708"/>
            <a:ext cx="4070462" cy="3579697"/>
          </a:xfrm>
          <a:prstGeom prst="rect">
            <a:avLst/>
          </a:prstGeom>
          <a:solidFill>
            <a:srgbClr val="069596">
              <a:alpha val="90000"/>
            </a:srgbClr>
          </a:solidFill>
          <a:ln>
            <a:noFill/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41C846-87E0-904D-ABEC-7AA37B6D488C}"/>
              </a:ext>
            </a:extLst>
          </p:cNvPr>
          <p:cNvSpPr txBox="1"/>
          <p:nvPr/>
        </p:nvSpPr>
        <p:spPr>
          <a:xfrm>
            <a:off x="1200696" y="1236499"/>
            <a:ext cx="328136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dirty="0">
                <a:solidFill>
                  <a:schemeClr val="bg1"/>
                </a:solidFill>
                <a:latin typeface="Helvetica" pitchFamily="2" charset="0"/>
              </a:rPr>
              <a:t>Resilience is a process focusing upon strengths </a:t>
            </a:r>
            <a:br>
              <a:rPr lang="en-US" altLang="en-US" sz="3200" dirty="0">
                <a:solidFill>
                  <a:schemeClr val="bg1"/>
                </a:solidFill>
                <a:latin typeface="Helvetica" pitchFamily="2" charset="0"/>
              </a:rPr>
            </a:br>
            <a:r>
              <a:rPr lang="en-US" altLang="en-US" sz="3200" dirty="0">
                <a:solidFill>
                  <a:schemeClr val="bg1"/>
                </a:solidFill>
                <a:latin typeface="Helvetica" pitchFamily="2" charset="0"/>
              </a:rPr>
              <a:t>to overcome adversity.</a:t>
            </a:r>
            <a:endParaRPr lang="en-US" sz="3200" dirty="0">
              <a:solidFill>
                <a:schemeClr val="bg1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527678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C1875-AE9E-B449-89C8-7F607F0B6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Resilience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765A25B-F59F-FE4C-AA7D-3AE97D8DEA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A process leading to good </a:t>
            </a:r>
            <a:br>
              <a:rPr lang="en-US" sz="2400" dirty="0"/>
            </a:br>
            <a:r>
              <a:rPr lang="en-US" sz="2400" dirty="0"/>
              <a:t>outcome despite high risk</a:t>
            </a:r>
          </a:p>
          <a:p>
            <a:r>
              <a:rPr lang="en-US" sz="2400" dirty="0"/>
              <a:t>The ability to function competently under stress</a:t>
            </a:r>
          </a:p>
          <a:p>
            <a:r>
              <a:rPr lang="en-US" sz="2400" dirty="0"/>
              <a:t>The ability to recover from </a:t>
            </a:r>
            <a:br>
              <a:rPr lang="en-US" sz="2400" dirty="0"/>
            </a:br>
            <a:r>
              <a:rPr lang="en-US" sz="2400" dirty="0"/>
              <a:t>trauma and adversity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A5D8B9-0609-A344-B6BF-9ABE9E58D5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64499" y="2233535"/>
            <a:ext cx="1139252" cy="129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795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water, building, bridge&#10;&#10;Description automatically generated">
            <a:extLst>
              <a:ext uri="{FF2B5EF4-FFF2-40B4-BE49-F238E27FC236}">
                <a16:creationId xmlns:a16="http://schemas.microsoft.com/office/drawing/2014/main" id="{9838F565-FD88-D346-93A7-921D78D65E4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061342" y="-364888"/>
            <a:ext cx="15339192" cy="87292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41C846-87E0-904D-ABEC-7AA37B6D488C}"/>
              </a:ext>
            </a:extLst>
          </p:cNvPr>
          <p:cNvSpPr txBox="1"/>
          <p:nvPr/>
        </p:nvSpPr>
        <p:spPr>
          <a:xfrm>
            <a:off x="3128994" y="2143512"/>
            <a:ext cx="5257241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200" dirty="0">
                <a:solidFill>
                  <a:schemeClr val="bg1"/>
                </a:solidFill>
                <a:latin typeface="Helvetica" pitchFamily="2" charset="0"/>
              </a:rPr>
              <a:t>“I’m not afraid about my girlfriends and myself, we’ll squeeze through somehow, though I’m not too certain about my math.”</a:t>
            </a:r>
          </a:p>
          <a:p>
            <a:pPr algn="ctr"/>
            <a:endParaRPr lang="en-US" sz="1800" dirty="0">
              <a:solidFill>
                <a:schemeClr val="bg1"/>
              </a:solidFill>
              <a:latin typeface="Helvetica" pitchFamily="2" charset="0"/>
            </a:endParaRPr>
          </a:p>
          <a:p>
            <a:pPr algn="ctr"/>
            <a:r>
              <a:rPr lang="en-US" altLang="en-US" sz="2400" dirty="0">
                <a:solidFill>
                  <a:schemeClr val="bg1"/>
                </a:solidFill>
                <a:latin typeface="Helvetica" pitchFamily="2" charset="0"/>
              </a:rPr>
              <a:t>Anne Frank</a:t>
            </a:r>
            <a:br>
              <a:rPr lang="en-US" altLang="en-US" sz="2400" dirty="0">
                <a:solidFill>
                  <a:schemeClr val="bg1"/>
                </a:solidFill>
                <a:latin typeface="Helvetica" pitchFamily="2" charset="0"/>
              </a:rPr>
            </a:br>
            <a:r>
              <a:rPr lang="en-US" altLang="en-US" sz="2400" dirty="0">
                <a:solidFill>
                  <a:schemeClr val="bg1"/>
                </a:solidFill>
                <a:latin typeface="Helvetica" pitchFamily="2" charset="0"/>
              </a:rPr>
              <a:t>June 21, 1942</a:t>
            </a:r>
            <a:endParaRPr lang="en-US" sz="2400" dirty="0">
              <a:solidFill>
                <a:schemeClr val="bg1"/>
              </a:solidFill>
              <a:latin typeface="Helvetica" pitchFamily="2" charset="0"/>
            </a:endParaRPr>
          </a:p>
          <a:p>
            <a:pPr algn="ctr"/>
            <a:endParaRPr lang="en-US" sz="3200" dirty="0">
              <a:solidFill>
                <a:schemeClr val="bg1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84323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wimming, bird, water, standing&#10;&#10;Description automatically generated">
            <a:extLst>
              <a:ext uri="{FF2B5EF4-FFF2-40B4-BE49-F238E27FC236}">
                <a16:creationId xmlns:a16="http://schemas.microsoft.com/office/drawing/2014/main" id="{2F498A35-CBE8-2645-B1E7-6C293C9D13F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933700" y="-180292"/>
            <a:ext cx="14192250" cy="85856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41C846-87E0-904D-ABEC-7AA37B6D488C}"/>
              </a:ext>
            </a:extLst>
          </p:cNvPr>
          <p:cNvSpPr txBox="1"/>
          <p:nvPr/>
        </p:nvSpPr>
        <p:spPr>
          <a:xfrm>
            <a:off x="2728210" y="1374018"/>
            <a:ext cx="6190938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200" dirty="0">
                <a:solidFill>
                  <a:schemeClr val="bg1"/>
                </a:solidFill>
                <a:latin typeface="Helvetica" pitchFamily="2" charset="0"/>
              </a:rPr>
              <a:t>“I have lots of courage, I feel </a:t>
            </a:r>
            <a:br>
              <a:rPr lang="en-US" altLang="en-US" sz="3200" dirty="0">
                <a:solidFill>
                  <a:schemeClr val="bg1"/>
                </a:solidFill>
                <a:latin typeface="Helvetica" pitchFamily="2" charset="0"/>
              </a:rPr>
            </a:br>
            <a:r>
              <a:rPr lang="en-US" altLang="en-US" sz="3200" dirty="0">
                <a:solidFill>
                  <a:schemeClr val="bg1"/>
                </a:solidFill>
                <a:latin typeface="Helvetica" pitchFamily="2" charset="0"/>
              </a:rPr>
              <a:t>so strong and as if I can bear a great deal, I feel so free and so young! I was glad when I first realized it, because I don’t think </a:t>
            </a:r>
            <a:br>
              <a:rPr lang="en-US" altLang="en-US" sz="3200" dirty="0">
                <a:solidFill>
                  <a:schemeClr val="bg1"/>
                </a:solidFill>
                <a:latin typeface="Helvetica" pitchFamily="2" charset="0"/>
              </a:rPr>
            </a:br>
            <a:r>
              <a:rPr lang="en-US" altLang="en-US" sz="3200" dirty="0">
                <a:solidFill>
                  <a:schemeClr val="bg1"/>
                </a:solidFill>
                <a:latin typeface="Helvetica" pitchFamily="2" charset="0"/>
              </a:rPr>
              <a:t>I shall easily bow down before the blows that inevitably come </a:t>
            </a:r>
            <a:br>
              <a:rPr lang="en-US" altLang="en-US" sz="3200" dirty="0">
                <a:solidFill>
                  <a:schemeClr val="bg1"/>
                </a:solidFill>
                <a:latin typeface="Helvetica" pitchFamily="2" charset="0"/>
              </a:rPr>
            </a:br>
            <a:r>
              <a:rPr lang="en-US" altLang="en-US" sz="3200" dirty="0">
                <a:solidFill>
                  <a:schemeClr val="bg1"/>
                </a:solidFill>
                <a:latin typeface="Helvetica" pitchFamily="2" charset="0"/>
              </a:rPr>
              <a:t>to everyone.”</a:t>
            </a:r>
          </a:p>
          <a:p>
            <a:pPr algn="ctr"/>
            <a:br>
              <a:rPr lang="en-US" altLang="en-US" sz="1800" dirty="0">
                <a:solidFill>
                  <a:schemeClr val="bg1"/>
                </a:solidFill>
                <a:latin typeface="Helvetica" pitchFamily="2" charset="0"/>
              </a:rPr>
            </a:br>
            <a:r>
              <a:rPr lang="en-US" altLang="en-US" sz="2400" dirty="0">
                <a:solidFill>
                  <a:schemeClr val="bg1"/>
                </a:solidFill>
                <a:latin typeface="Helvetica" pitchFamily="2" charset="0"/>
              </a:rPr>
              <a:t>Anne Frank</a:t>
            </a:r>
            <a:br>
              <a:rPr lang="en-US" altLang="en-US" sz="2400" dirty="0">
                <a:solidFill>
                  <a:schemeClr val="bg1"/>
                </a:solidFill>
                <a:latin typeface="Helvetica" pitchFamily="2" charset="0"/>
              </a:rPr>
            </a:br>
            <a:r>
              <a:rPr lang="en-US" altLang="en-US" sz="2400" dirty="0">
                <a:solidFill>
                  <a:schemeClr val="bg1"/>
                </a:solidFill>
                <a:latin typeface="Helvetica" pitchFamily="2" charset="0"/>
              </a:rPr>
              <a:t>July 15, 1944</a:t>
            </a:r>
            <a:endParaRPr lang="en-US" sz="2400" dirty="0">
              <a:solidFill>
                <a:schemeClr val="bg1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351424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Agave 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18_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7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8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Unknown Document Type" ma:contentTypeID="0x010104" ma:contentTypeVersion="0" ma:contentTypeDescription="" ma:contentTypeScope="" ma:versionID="05d83ceaa0bbd2e3bc716e6e66bd857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3d69fe45253d5ff147bb69036b756a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63C8BCE-E9AA-459D-A76E-CA8E13A42E3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27CC216-D94E-4589-9BF0-1DBD896757CC}">
  <ds:schemaRefs>
    <ds:schemaRef ds:uri="http://schemas.microsoft.com/office/2006/documentManagement/types"/>
    <ds:schemaRef ds:uri="http://purl.org/dc/dcmitype/"/>
    <ds:schemaRef ds:uri="http://purl.org/dc/terms/"/>
    <ds:schemaRef ds:uri="http://schemas.microsoft.com/office/2006/metadata/properties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917FB43-8EB5-4D5D-A98A-A9A24831E51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29839</TotalTime>
  <Words>2722</Words>
  <Application>Microsoft Macintosh PowerPoint</Application>
  <PresentationFormat>Custom</PresentationFormat>
  <Paragraphs>294</Paragraphs>
  <Slides>43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19</vt:i4>
      </vt:variant>
      <vt:variant>
        <vt:lpstr>Slide Titles</vt:lpstr>
      </vt:variant>
      <vt:variant>
        <vt:i4>43</vt:i4>
      </vt:variant>
    </vt:vector>
  </HeadingPairs>
  <TitlesOfParts>
    <vt:vector size="69" baseType="lpstr">
      <vt:lpstr>Arial</vt:lpstr>
      <vt:lpstr>Calibri</vt:lpstr>
      <vt:lpstr>Helvetica</vt:lpstr>
      <vt:lpstr>Helvetica Light</vt:lpstr>
      <vt:lpstr>Lucida Grande</vt:lpstr>
      <vt:lpstr>Verdana</vt:lpstr>
      <vt:lpstr>Wingdings</vt:lpstr>
      <vt:lpstr>Agave Background</vt:lpstr>
      <vt:lpstr>2_Office Theme</vt:lpstr>
      <vt:lpstr>4_Office Theme</vt:lpstr>
      <vt:lpstr>3_Office Theme</vt:lpstr>
      <vt:lpstr>6_Office Theme</vt:lpstr>
      <vt:lpstr>5_Office Theme</vt:lpstr>
      <vt:lpstr>17_Office Theme</vt:lpstr>
      <vt:lpstr>11_Office Theme</vt:lpstr>
      <vt:lpstr>12_Office Theme</vt:lpstr>
      <vt:lpstr>16_Office Theme</vt:lpstr>
      <vt:lpstr>8_Office Theme</vt:lpstr>
      <vt:lpstr>7_Office Theme</vt:lpstr>
      <vt:lpstr>18_Office Theme</vt:lpstr>
      <vt:lpstr>10_Office Theme</vt:lpstr>
      <vt:lpstr>9_Office Theme</vt:lpstr>
      <vt:lpstr>13_Office Theme</vt:lpstr>
      <vt:lpstr>14_Office Theme</vt:lpstr>
      <vt:lpstr>15_Office Theme</vt:lpstr>
      <vt:lpstr>1_Office Theme</vt:lpstr>
      <vt:lpstr>Sustaining Your Resilience in Stressful Times: Guidelines for Pediatric Mental Health Professionals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Resilience</vt:lpstr>
      <vt:lpstr>PowerPoint Presentation</vt:lpstr>
      <vt:lpstr>PowerPoint Presentation</vt:lpstr>
      <vt:lpstr>Predictors of Resilience </vt:lpstr>
      <vt:lpstr>Predictors of Resilience  (cont.)</vt:lpstr>
      <vt:lpstr>Most Powerful Predictors of a Resilient Child </vt:lpstr>
      <vt:lpstr>Andy’s Story</vt:lpstr>
      <vt:lpstr>Corona  Virus Stress Syndrome (CoViSS)</vt:lpstr>
      <vt:lpstr>Corona  Virus Stress Syndrome (CoViSS)  (cont.)</vt:lpstr>
      <vt:lpstr>Corona  Virus Stress Syndrome (CoViSS)</vt:lpstr>
      <vt:lpstr>Corona  Virus Stress Syndrome (CoViSS)</vt:lpstr>
      <vt:lpstr>Stress  and Illness</vt:lpstr>
      <vt:lpstr>Stress  and Illness  (cont.)</vt:lpstr>
      <vt:lpstr>Impact of Quarantine and Isolation</vt:lpstr>
      <vt:lpstr>Corona  Virus Stress Syndrome (CoViSS)</vt:lpstr>
      <vt:lpstr>I Suggest  for You:</vt:lpstr>
      <vt:lpstr>I Suggest  for You:  (cont.)</vt:lpstr>
      <vt:lpstr>Guidelines for Quarantine</vt:lpstr>
      <vt:lpstr>Guidelines for Quarantine  (cont.)</vt:lpstr>
      <vt:lpstr>I Suggest for the Youth You Work With:</vt:lpstr>
      <vt:lpstr>PowerPoint Presentation</vt:lpstr>
      <vt:lpstr>Who We Are</vt:lpstr>
      <vt:lpstr>PowerPoint Presentation</vt:lpstr>
      <vt:lpstr>Goldstein’s Axiom</vt:lpstr>
      <vt:lpstr>Five Strategies  to Foster a Resilient Mindset</vt:lpstr>
      <vt:lpstr>Teach Empathy by Practicing Empathy</vt:lpstr>
      <vt:lpstr>Teach Empathy by Practicing Empathy  (cont.)</vt:lpstr>
      <vt:lpstr>Teach Responsibility by Encouraging Contributions</vt:lpstr>
      <vt:lpstr>Teach Decision-Making and Problem-Solving  Skills That Reinforce Self-Discipline</vt:lpstr>
      <vt:lpstr>Offer Encouragement and Positive Feedback</vt:lpstr>
      <vt:lpstr>Help Children Deal With Mistakes</vt:lpstr>
      <vt:lpstr>The Mindset of a Resilient Child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Here</dc:title>
  <dc:creator>smesserschmidt</dc:creator>
  <cp:lastModifiedBy>Leila Linford</cp:lastModifiedBy>
  <cp:revision>1535</cp:revision>
  <cp:lastPrinted>2020-03-09T21:07:15Z</cp:lastPrinted>
  <dcterms:created xsi:type="dcterms:W3CDTF">2012-11-29T22:54:53Z</dcterms:created>
  <dcterms:modified xsi:type="dcterms:W3CDTF">2020-04-29T19:20:34Z</dcterms:modified>
</cp:coreProperties>
</file>